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6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C7DFC-E97E-4D7D-A5BC-F77478CCFF35}" type="datetimeFigureOut">
              <a:rPr lang="bg-BG" smtClean="0"/>
              <a:t>2.6.2015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A5B8C-8E93-4C58-ACF0-911ADDB312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075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38A1-CD37-40A7-815B-13D3351E5853}" type="datetimeFigureOut">
              <a:rPr lang="bg-BG" smtClean="0"/>
              <a:t>2.6.2015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C0C1-66BE-420E-832B-AF62693498F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43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38A1-CD37-40A7-815B-13D3351E5853}" type="datetimeFigureOut">
              <a:rPr lang="bg-BG" smtClean="0"/>
              <a:t>2.6.2015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C0C1-66BE-420E-832B-AF62693498F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025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38A1-CD37-40A7-815B-13D3351E5853}" type="datetimeFigureOut">
              <a:rPr lang="bg-BG" smtClean="0"/>
              <a:t>2.6.2015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C0C1-66BE-420E-832B-AF62693498F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045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700186" y="1360351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870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38A1-CD37-40A7-815B-13D3351E5853}" type="datetimeFigureOut">
              <a:rPr lang="bg-BG" smtClean="0"/>
              <a:t>2.6.2015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C0C1-66BE-420E-832B-AF62693498F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34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38A1-CD37-40A7-815B-13D3351E5853}" type="datetimeFigureOut">
              <a:rPr lang="bg-BG" smtClean="0"/>
              <a:t>2.6.2015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C0C1-66BE-420E-832B-AF62693498F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714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38A1-CD37-40A7-815B-13D3351E5853}" type="datetimeFigureOut">
              <a:rPr lang="bg-BG" smtClean="0"/>
              <a:t>2.6.2015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C0C1-66BE-420E-832B-AF62693498F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230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38A1-CD37-40A7-815B-13D3351E5853}" type="datetimeFigureOut">
              <a:rPr lang="bg-BG" smtClean="0"/>
              <a:t>2.6.2015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C0C1-66BE-420E-832B-AF62693498F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246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38A1-CD37-40A7-815B-13D3351E5853}" type="datetimeFigureOut">
              <a:rPr lang="bg-BG" smtClean="0"/>
              <a:t>2.6.2015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C0C1-66BE-420E-832B-AF62693498F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17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38A1-CD37-40A7-815B-13D3351E5853}" type="datetimeFigureOut">
              <a:rPr lang="bg-BG" smtClean="0"/>
              <a:t>2.6.2015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C0C1-66BE-420E-832B-AF62693498F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598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38A1-CD37-40A7-815B-13D3351E5853}" type="datetimeFigureOut">
              <a:rPr lang="bg-BG" smtClean="0"/>
              <a:t>2.6.2015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C0C1-66BE-420E-832B-AF62693498F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34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38A1-CD37-40A7-815B-13D3351E5853}" type="datetimeFigureOut">
              <a:rPr lang="bg-BG" smtClean="0"/>
              <a:t>2.6.2015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C0C1-66BE-420E-832B-AF62693498F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95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38A1-CD37-40A7-815B-13D3351E5853}" type="datetimeFigureOut">
              <a:rPr lang="bg-BG" smtClean="0"/>
              <a:t>2.6.2015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4C0C1-66BE-420E-832B-AF62693498F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2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700186" y="1360351"/>
            <a:ext cx="5807399" cy="27887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>
                <a:solidFill>
                  <a:srgbClr val="00B0F0"/>
                </a:solidFill>
              </a:rPr>
              <a:t>Проект</a:t>
            </a: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" dirty="0" smtClean="0">
                <a:solidFill>
                  <a:srgbClr val="00B0F0"/>
                </a:solidFill>
              </a:rPr>
              <a:t>SMPlayer</a:t>
            </a:r>
            <a:endParaRPr lang="en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Users\User\Desktop\tpr\project\logo_smp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3302496"/>
            <a:ext cx="50577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617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0" y="116632"/>
            <a:ext cx="9144000" cy="6284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bg-BG" sz="3600" dirty="0" smtClean="0"/>
              <a:t>Блок схема на платката</a:t>
            </a:r>
            <a:endParaRPr lang="en" sz="3600" dirty="0">
              <a:solidFill>
                <a:srgbClr val="00B0F0"/>
              </a:solidFill>
            </a:endParaRPr>
          </a:p>
        </p:txBody>
      </p:sp>
      <p:pic>
        <p:nvPicPr>
          <p:cNvPr id="2" name="Picture 2" descr="C:\Users\User\Desktop\tpr\project\smplayer_block_schematic_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6591300" cy="51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Desktop\tpr\project\logo_smp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37312"/>
            <a:ext cx="2024831" cy="48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5644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0" y="116632"/>
            <a:ext cx="9144000" cy="6284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3600" dirty="0" smtClean="0"/>
              <a:t>Low Level Design</a:t>
            </a:r>
            <a:endParaRPr lang="en" sz="3600" dirty="0">
              <a:solidFill>
                <a:srgbClr val="00B0F0"/>
              </a:solidFill>
            </a:endParaRPr>
          </a:p>
        </p:txBody>
      </p:sp>
      <p:pic>
        <p:nvPicPr>
          <p:cNvPr id="5" name="Picture 2" descr="C:\Users\User\Desktop\tpr\project\logo_smp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37312"/>
            <a:ext cx="2024831" cy="48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User\Desktop\tpr\project\low_level_design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56817"/>
            <a:ext cx="4376514" cy="572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9112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0" y="116632"/>
            <a:ext cx="9144000" cy="6284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3600" dirty="0" smtClean="0"/>
              <a:t>Low Level Design</a:t>
            </a:r>
            <a:endParaRPr lang="en" sz="3600" dirty="0">
              <a:solidFill>
                <a:srgbClr val="00B0F0"/>
              </a:solidFill>
            </a:endParaRPr>
          </a:p>
        </p:txBody>
      </p:sp>
      <p:pic>
        <p:nvPicPr>
          <p:cNvPr id="5" name="Picture 2" descr="C:\Users\User\Desktop\tpr\project\logo_smp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37312"/>
            <a:ext cx="2024831" cy="48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User\Desktop\tpr\project\low_level_design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98731"/>
            <a:ext cx="1184707" cy="60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365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10</Words>
  <Application>Microsoft Office PowerPoint</Application>
  <PresentationFormat>On-screen Show (4:3)</PresentationFormat>
  <Paragraphs>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Проект SMPlayer</vt:lpstr>
      <vt:lpstr>Блок схема на платката</vt:lpstr>
      <vt:lpstr>Low Level Design</vt:lpstr>
      <vt:lpstr>Low Level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2015-06-01T16:05:31Z</dcterms:created>
  <dcterms:modified xsi:type="dcterms:W3CDTF">2015-06-01T21:13:07Z</dcterms:modified>
</cp:coreProperties>
</file>