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DCE"/>
    <a:srgbClr val="8318A2"/>
    <a:srgbClr val="E0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FA17-D333-4813-9740-86F5CC1AF796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E115-9547-4DB7-A71E-38CAEFF4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8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FA17-D333-4813-9740-86F5CC1AF796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E115-9547-4DB7-A71E-38CAEFF4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3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FA17-D333-4813-9740-86F5CC1AF796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E115-9547-4DB7-A71E-38CAEFF4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4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FA17-D333-4813-9740-86F5CC1AF796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E115-9547-4DB7-A71E-38CAEFF4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4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FA17-D333-4813-9740-86F5CC1AF796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E115-9547-4DB7-A71E-38CAEFF4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1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FA17-D333-4813-9740-86F5CC1AF796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E115-9547-4DB7-A71E-38CAEFF4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8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FA17-D333-4813-9740-86F5CC1AF796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E115-9547-4DB7-A71E-38CAEFF4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1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FA17-D333-4813-9740-86F5CC1AF796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E115-9547-4DB7-A71E-38CAEFF4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4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FA17-D333-4813-9740-86F5CC1AF796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E115-9547-4DB7-A71E-38CAEFF4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FA17-D333-4813-9740-86F5CC1AF796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E115-9547-4DB7-A71E-38CAEFF4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FA17-D333-4813-9740-86F5CC1AF796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E115-9547-4DB7-A71E-38CAEFF4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7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1FA17-D333-4813-9740-86F5CC1AF796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FE115-9547-4DB7-A71E-38CAEFF4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1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187337" y="507274"/>
            <a:ext cx="5812972" cy="5812972"/>
            <a:chOff x="3187337" y="507274"/>
            <a:chExt cx="5812972" cy="58129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1" t="136" r="2448" b="4354"/>
            <a:stretch/>
          </p:blipFill>
          <p:spPr>
            <a:xfrm>
              <a:off x="3548743" y="881742"/>
              <a:ext cx="5094514" cy="5094515"/>
            </a:xfrm>
            <a:prstGeom prst="rect">
              <a:avLst/>
            </a:prstGeom>
          </p:spPr>
        </p:pic>
        <p:sp>
          <p:nvSpPr>
            <p:cNvPr id="7" name="Donut 6"/>
            <p:cNvSpPr/>
            <p:nvPr/>
          </p:nvSpPr>
          <p:spPr>
            <a:xfrm>
              <a:off x="3187337" y="507274"/>
              <a:ext cx="5812972" cy="5812972"/>
            </a:xfrm>
            <a:prstGeom prst="donut">
              <a:avLst>
                <a:gd name="adj" fmla="val 6588"/>
              </a:avLst>
            </a:prstGeom>
            <a:solidFill>
              <a:srgbClr val="E58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99640" y="732640"/>
              <a:ext cx="5392720" cy="5392720"/>
            </a:xfrm>
            <a:prstGeom prst="rect">
              <a:avLst/>
            </a:prstGeom>
            <a:noFill/>
          </p:spPr>
          <p:txBody>
            <a:bodyPr wrap="square" rtlCol="0">
              <a:prstTxWarp prst="textCircle">
                <a:avLst/>
              </a:prstTxWarp>
              <a:spAutoFit/>
            </a:bodyPr>
            <a:lstStyle/>
            <a:p>
              <a:r>
                <a:rPr lang="en-US" sz="2000" dirty="0" smtClean="0">
                  <a:latin typeface="Bodoni MT Black" panose="02070A03080606020203" pitchFamily="18" charset="0"/>
                </a:rPr>
                <a:t>Tone Music </a:t>
              </a:r>
              <a:r>
                <a:rPr lang="en-US" dirty="0" smtClean="0"/>
                <a:t>– Provide by VSK Creations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 rot="10800000">
              <a:off x="3399640" y="732640"/>
              <a:ext cx="5392720" cy="5392720"/>
            </a:xfrm>
            <a:prstGeom prst="rect">
              <a:avLst/>
            </a:prstGeom>
            <a:noFill/>
          </p:spPr>
          <p:txBody>
            <a:bodyPr wrap="square" rtlCol="0">
              <a:prstTxWarp prst="textCircle">
                <a:avLst/>
              </a:prstTxWarp>
              <a:spAutoFit/>
            </a:bodyPr>
            <a:lstStyle/>
            <a:p>
              <a:r>
                <a:rPr lang="en-US" sz="2000" dirty="0" smtClean="0">
                  <a:latin typeface="Bodoni MT Black" panose="02070A03080606020203" pitchFamily="18" charset="0"/>
                </a:rPr>
                <a:t>Tone Music </a:t>
              </a:r>
              <a:r>
                <a:rPr lang="en-US" dirty="0" smtClean="0"/>
                <a:t>– Provide by VSK Creations</a:t>
              </a:r>
              <a:endParaRPr lang="en-US" dirty="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28" y="309272"/>
            <a:ext cx="5816088" cy="58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7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Bodoni MT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Supun Kalhara</dc:creator>
  <cp:lastModifiedBy>Supun Kalhara</cp:lastModifiedBy>
  <cp:revision>3</cp:revision>
  <dcterms:created xsi:type="dcterms:W3CDTF">2022-12-28T03:47:52Z</dcterms:created>
  <dcterms:modified xsi:type="dcterms:W3CDTF">2022-12-28T04:32:26Z</dcterms:modified>
</cp:coreProperties>
</file>