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F215A-DE1E-42A4-9995-1CEB7E839F20}" v="12" dt="2024-08-31T04:23:59.5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vswathi57@gmail.com" userId="e41fe52d9a77d8fe" providerId="LiveId" clId="{762F215A-DE1E-42A4-9995-1CEB7E839F20}"/>
    <pc:docChg chg="undo custSel addSld modSld sldOrd">
      <pc:chgData name="swathivswathi57@gmail.com" userId="e41fe52d9a77d8fe" providerId="LiveId" clId="{762F215A-DE1E-42A4-9995-1CEB7E839F20}" dt="2024-08-31T04:28:21.333" v="1470" actId="1076"/>
      <pc:docMkLst>
        <pc:docMk/>
      </pc:docMkLst>
      <pc:sldChg chg="modSp mod">
        <pc:chgData name="swathivswathi57@gmail.com" userId="e41fe52d9a77d8fe" providerId="LiveId" clId="{762F215A-DE1E-42A4-9995-1CEB7E839F20}" dt="2024-08-30T14:20:37.438" v="41" actId="113"/>
        <pc:sldMkLst>
          <pc:docMk/>
          <pc:sldMk cId="0" sldId="256"/>
        </pc:sldMkLst>
        <pc:spChg chg="mod">
          <ac:chgData name="swathivswathi57@gmail.com" userId="e41fe52d9a77d8fe" providerId="LiveId" clId="{762F215A-DE1E-42A4-9995-1CEB7E839F20}" dt="2024-08-30T14:20:37.438" v="41" actId="113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wathivswathi57@gmail.com" userId="e41fe52d9a77d8fe" providerId="LiveId" clId="{762F215A-DE1E-42A4-9995-1CEB7E839F20}" dt="2024-08-30T13:08:03.191" v="3" actId="14100"/>
        <pc:sldMkLst>
          <pc:docMk/>
          <pc:sldMk cId="0" sldId="262"/>
        </pc:sldMkLst>
        <pc:spChg chg="mod">
          <ac:chgData name="swathivswathi57@gmail.com" userId="e41fe52d9a77d8fe" providerId="LiveId" clId="{762F215A-DE1E-42A4-9995-1CEB7E839F20}" dt="2024-08-30T13:08:03.191" v="3" actId="14100"/>
          <ac:spMkLst>
            <pc:docMk/>
            <pc:sldMk cId="0" sldId="262"/>
            <ac:spMk id="10" creationId="{8BB38709-AB20-14A5-44CF-1DFE8D3931AB}"/>
          </ac:spMkLst>
        </pc:spChg>
      </pc:sldChg>
      <pc:sldChg chg="addSp delSp modSp mod">
        <pc:chgData name="swathivswathi57@gmail.com" userId="e41fe52d9a77d8fe" providerId="LiveId" clId="{762F215A-DE1E-42A4-9995-1CEB7E839F20}" dt="2024-08-31T04:12:00.257" v="1205" actId="5793"/>
        <pc:sldMkLst>
          <pc:docMk/>
          <pc:sldMk cId="0" sldId="263"/>
        </pc:sldMkLst>
        <pc:spChg chg="del mod">
          <ac:chgData name="swathivswathi57@gmail.com" userId="e41fe52d9a77d8fe" providerId="LiveId" clId="{762F215A-DE1E-42A4-9995-1CEB7E839F20}" dt="2024-08-30T15:52:14.455" v="1181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swathivswathi57@gmail.com" userId="e41fe52d9a77d8fe" providerId="LiveId" clId="{762F215A-DE1E-42A4-9995-1CEB7E839F20}" dt="2024-08-31T04:12:00.257" v="1205" actId="5793"/>
          <ac:spMkLst>
            <pc:docMk/>
            <pc:sldMk cId="0" sldId="263"/>
            <ac:spMk id="10" creationId="{25758AAB-420A-1489-3193-894A061635E6}"/>
          </ac:spMkLst>
        </pc:spChg>
      </pc:sldChg>
      <pc:sldChg chg="addSp modSp mod">
        <pc:chgData name="swathivswathi57@gmail.com" userId="e41fe52d9a77d8fe" providerId="LiveId" clId="{762F215A-DE1E-42A4-9995-1CEB7E839F20}" dt="2024-08-31T04:15:31.810" v="1359" actId="113"/>
        <pc:sldMkLst>
          <pc:docMk/>
          <pc:sldMk cId="0" sldId="264"/>
        </pc:sldMkLst>
        <pc:spChg chg="add mod">
          <ac:chgData name="swathivswathi57@gmail.com" userId="e41fe52d9a77d8fe" providerId="LiveId" clId="{762F215A-DE1E-42A4-9995-1CEB7E839F20}" dt="2024-08-31T04:15:31.810" v="1359" actId="113"/>
          <ac:spMkLst>
            <pc:docMk/>
            <pc:sldMk cId="0" sldId="264"/>
            <ac:spMk id="3" creationId="{EEAB2D69-6093-EB43-B535-311C45DC6318}"/>
          </ac:spMkLst>
        </pc:spChg>
      </pc:sldChg>
      <pc:sldChg chg="addSp delSp modSp mod ord">
        <pc:chgData name="swathivswathi57@gmail.com" userId="e41fe52d9a77d8fe" providerId="LiveId" clId="{762F215A-DE1E-42A4-9995-1CEB7E839F20}" dt="2024-08-31T04:22:34.819" v="1418"/>
        <pc:sldMkLst>
          <pc:docMk/>
          <pc:sldMk cId="0" sldId="265"/>
        </pc:sldMkLst>
        <pc:graphicFrameChg chg="add del mod">
          <ac:chgData name="swathivswathi57@gmail.com" userId="e41fe52d9a77d8fe" providerId="LiveId" clId="{762F215A-DE1E-42A4-9995-1CEB7E839F20}" dt="2024-08-31T04:18:18.936" v="1362" actId="478"/>
          <ac:graphicFrameMkLst>
            <pc:docMk/>
            <pc:sldMk cId="0" sldId="265"/>
            <ac:graphicFrameMk id="2" creationId="{41505D20-F69E-7E61-D70B-1B6E22EAC0D4}"/>
          </ac:graphicFrameMkLst>
        </pc:graphicFrameChg>
        <pc:graphicFrameChg chg="add del mod">
          <ac:chgData name="swathivswathi57@gmail.com" userId="e41fe52d9a77d8fe" providerId="LiveId" clId="{762F215A-DE1E-42A4-9995-1CEB7E839F20}" dt="2024-08-31T04:19:28.214" v="1372" actId="478"/>
          <ac:graphicFrameMkLst>
            <pc:docMk/>
            <pc:sldMk cId="0" sldId="265"/>
            <ac:graphicFrameMk id="8" creationId="{41505D20-F69E-7E61-D70B-1B6E22EAC0D4}"/>
          </ac:graphicFrameMkLst>
        </pc:graphicFrameChg>
        <pc:graphicFrameChg chg="add mod">
          <ac:chgData name="swathivswathi57@gmail.com" userId="e41fe52d9a77d8fe" providerId="LiveId" clId="{762F215A-DE1E-42A4-9995-1CEB7E839F20}" dt="2024-08-31T04:20:11.714" v="1377" actId="14100"/>
          <ac:graphicFrameMkLst>
            <pc:docMk/>
            <pc:sldMk cId="0" sldId="265"/>
            <ac:graphicFrameMk id="10" creationId="{1992C523-68A3-F89B-587D-87A964254282}"/>
          </ac:graphicFrameMkLst>
        </pc:graphicFrameChg>
      </pc:sldChg>
      <pc:sldChg chg="addSp modSp mod">
        <pc:chgData name="swathivswathi57@gmail.com" userId="e41fe52d9a77d8fe" providerId="LiveId" clId="{762F215A-DE1E-42A4-9995-1CEB7E839F20}" dt="2024-08-31T04:28:21.333" v="1470" actId="1076"/>
        <pc:sldMkLst>
          <pc:docMk/>
          <pc:sldMk cId="2986442291" sldId="268"/>
        </pc:sldMkLst>
        <pc:spChg chg="add mod">
          <ac:chgData name="swathivswathi57@gmail.com" userId="e41fe52d9a77d8fe" providerId="LiveId" clId="{762F215A-DE1E-42A4-9995-1CEB7E839F20}" dt="2024-08-31T04:28:21.333" v="1470" actId="1076"/>
          <ac:spMkLst>
            <pc:docMk/>
            <pc:sldMk cId="2986442291" sldId="268"/>
            <ac:spMk id="4" creationId="{581C5A0E-5BEC-FE5F-0AA9-3AFF1C1BD665}"/>
          </ac:spMkLst>
        </pc:spChg>
      </pc:sldChg>
      <pc:sldChg chg="addSp modSp mod">
        <pc:chgData name="swathivswathi57@gmail.com" userId="e41fe52d9a77d8fe" providerId="LiveId" clId="{762F215A-DE1E-42A4-9995-1CEB7E839F20}" dt="2024-08-30T14:37:14.978" v="717" actId="113"/>
        <pc:sldMkLst>
          <pc:docMk/>
          <pc:sldMk cId="2720660618" sldId="269"/>
        </pc:sldMkLst>
        <pc:spChg chg="mod">
          <ac:chgData name="swathivswathi57@gmail.com" userId="e41fe52d9a77d8fe" providerId="LiveId" clId="{762F215A-DE1E-42A4-9995-1CEB7E839F20}" dt="2024-08-30T13:27:44.775" v="5" actId="20577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swathivswathi57@gmail.com" userId="e41fe52d9a77d8fe" providerId="LiveId" clId="{762F215A-DE1E-42A4-9995-1CEB7E839F20}" dt="2024-08-30T14:37:14.978" v="717" actId="113"/>
          <ac:spMkLst>
            <pc:docMk/>
            <pc:sldMk cId="2720660618" sldId="269"/>
            <ac:spMk id="4" creationId="{A55143DD-7A99-5184-AD91-D69AF2CEA304}"/>
          </ac:spMkLst>
        </pc:spChg>
      </pc:sldChg>
      <pc:sldChg chg="addSp delSp modSp new mod modNotesTx">
        <pc:chgData name="swathivswathi57@gmail.com" userId="e41fe52d9a77d8fe" providerId="LiveId" clId="{762F215A-DE1E-42A4-9995-1CEB7E839F20}" dt="2024-08-31T04:23:59.577" v="1427"/>
        <pc:sldMkLst>
          <pc:docMk/>
          <pc:sldMk cId="1252479735" sldId="270"/>
        </pc:sldMkLst>
        <pc:spChg chg="add del mod">
          <ac:chgData name="swathivswathi57@gmail.com" userId="e41fe52d9a77d8fe" providerId="LiveId" clId="{762F215A-DE1E-42A4-9995-1CEB7E839F20}" dt="2024-08-31T04:22:17.373" v="1415"/>
          <ac:spMkLst>
            <pc:docMk/>
            <pc:sldMk cId="1252479735" sldId="270"/>
            <ac:spMk id="2" creationId="{33E94422-3E1D-CA9F-AB6D-0D28B65B4215}"/>
          </ac:spMkLst>
        </pc:spChg>
        <pc:spChg chg="add mod">
          <ac:chgData name="swathivswathi57@gmail.com" userId="e41fe52d9a77d8fe" providerId="LiveId" clId="{762F215A-DE1E-42A4-9995-1CEB7E839F20}" dt="2024-08-31T04:23:39.456" v="1426" actId="1076"/>
          <ac:spMkLst>
            <pc:docMk/>
            <pc:sldMk cId="1252479735" sldId="270"/>
            <ac:spMk id="3" creationId="{1ACE138B-572D-6338-B083-2E90CA3302B2}"/>
          </ac:spMkLst>
        </pc:spChg>
        <pc:graphicFrameChg chg="add mod">
          <ac:chgData name="swathivswathi57@gmail.com" userId="e41fe52d9a77d8fe" providerId="LiveId" clId="{762F215A-DE1E-42A4-9995-1CEB7E839F20}" dt="2024-08-31T04:23:59.577" v="1427"/>
          <ac:graphicFrameMkLst>
            <pc:docMk/>
            <pc:sldMk cId="1252479735" sldId="270"/>
            <ac:graphicFrameMk id="4" creationId="{41505D20-F69E-7E61-D70B-1B6E22EAC0D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LB94KAB9\SWATHI_NM_EXCEL_SHEET%5b2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LB94KAB9\SWATHI_NM_EXCEL_SHEET%5b2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[SWATHI_NM_EXCEL_SHEET(2).xlsx]Sheet4!PivotTable3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EMPLOYEE</a:t>
            </a:r>
            <a:r>
              <a:rPr lang="en-IN" b="1" baseline="0" dirty="0">
                <a:solidFill>
                  <a:schemeClr val="tx1"/>
                </a:solidFill>
              </a:rPr>
              <a:t> PERFORMANCE ANALYSIS</a:t>
            </a:r>
            <a:endParaRPr lang="en-IN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3327448988231309"/>
          <c:y val="6.55313564527838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4-4B96-B38C-FD95E1128B5A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4-4B96-B38C-FD95E1128B5A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D4-4B96-B38C-FD95E1128B5A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D4-4B96-B38C-FD95E1128B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87572256"/>
        <c:axId val="1381673600"/>
      </c:barChart>
      <c:catAx>
        <c:axId val="138757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1673600"/>
        <c:crosses val="autoZero"/>
        <c:auto val="1"/>
        <c:lblAlgn val="ctr"/>
        <c:lblOffset val="100"/>
        <c:noMultiLvlLbl val="0"/>
      </c:catAx>
      <c:valAx>
        <c:axId val="138167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75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[SWATHI_NM_EXCEL_SHEET(2).xlsx]Sheet4!PivotTable3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HIGH performance</a:t>
            </a:r>
          </a:p>
        </c:rich>
      </c:tx>
      <c:layout>
        <c:manualLayout>
          <c:xMode val="edge"/>
          <c:yMode val="edge"/>
          <c:x val="0.30286038764385226"/>
          <c:y val="0.110051327810669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7.6923076923076927E-2"/>
              <c:y val="-5.10464522715675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2820512820512938E-2"/>
              <c:y val="-1.02092904543134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6.41025641025641E-3"/>
              <c:y val="-5.6151097498723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2820512820512704E-2"/>
              <c:y val="-4.08371618172536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2051282051282345E-3"/>
              <c:y val="-4.5941807044410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7.6923076923076927E-2"/>
              <c:y val="-5.10464522715675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2820512820512938E-2"/>
              <c:y val="-1.02092904543134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6.41025641025641E-3"/>
              <c:y val="-5.6151097498723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2820512820512704E-2"/>
              <c:y val="-4.08371618172536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2051282051282345E-3"/>
              <c:y val="-4.5941807044410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7.6923076923076927E-2"/>
              <c:y val="-5.104645227156759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2820512820512938E-2"/>
              <c:y val="-1.02092904543134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6.41025641025641E-3"/>
              <c:y val="-5.61510974987238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2820512820512704E-2"/>
              <c:y val="-4.083716181725369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3.2051282051282345E-3"/>
              <c:y val="-4.59418070444105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301282051282051"/>
          <c:y val="0.35143271715844093"/>
          <c:w val="0.80448717948717952"/>
          <c:h val="0.37020535143673655"/>
        </c:manualLayout>
      </c:layout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82BE-4210-8367-F53BC902C9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2BE-4210-8367-F53BC902C9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82BE-4210-8367-F53BC902C9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82BE-4210-8367-F53BC902C9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82BE-4210-8367-F53BC902C9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82BE-4210-8367-F53BC902C9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82BE-4210-8367-F53BC902C9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82BE-4210-8367-F53BC902C9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82BE-4210-8367-F53BC902C9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82BE-4210-8367-F53BC902C9ED}"/>
              </c:ext>
            </c:extLst>
          </c:dPt>
          <c:dLbls>
            <c:dLbl>
              <c:idx val="0"/>
              <c:layout>
                <c:manualLayout>
                  <c:x val="-7.6923076923076927E-2"/>
                  <c:y val="-5.1046452271567592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BE-4210-8367-F53BC902C9ED}"/>
                </c:ext>
              </c:extLst>
            </c:dLbl>
            <c:dLbl>
              <c:idx val="1"/>
              <c:layout>
                <c:manualLayout>
                  <c:x val="-1.2820512820512938E-2"/>
                  <c:y val="-1.02092904543134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BE-4210-8367-F53BC902C9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2BE-4210-8367-F53BC902C9ED}"/>
                </c:ext>
              </c:extLst>
            </c:dLbl>
            <c:dLbl>
              <c:idx val="3"/>
              <c:layout>
                <c:manualLayout>
                  <c:x val="6.41025641025641E-3"/>
                  <c:y val="-5.61510974987238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2BE-4210-8367-F53BC902C9ED}"/>
                </c:ext>
              </c:extLst>
            </c:dLbl>
            <c:dLbl>
              <c:idx val="4"/>
              <c:layout>
                <c:manualLayout>
                  <c:x val="1.2820512820512704E-2"/>
                  <c:y val="-4.0837161817253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2BE-4210-8367-F53BC902C9E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2BE-4210-8367-F53BC902C9E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82BE-4210-8367-F53BC902C9ED}"/>
                </c:ext>
              </c:extLst>
            </c:dLbl>
            <c:dLbl>
              <c:idx val="7"/>
              <c:layout>
                <c:manualLayout>
                  <c:x val="-3.2051282051282345E-3"/>
                  <c:y val="-4.59418070444105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82BE-4210-8367-F53BC902C9E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82BE-4210-8367-F53BC902C9E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82BE-4210-8367-F53BC902C9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82BE-4210-8367-F53BC902C9ED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82BE-4210-8367-F53BC902C9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82BE-4210-8367-F53BC902C9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82BE-4210-8367-F53BC902C9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82BE-4210-8367-F53BC902C9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82BE-4210-8367-F53BC902C9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82BE-4210-8367-F53BC902C9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82BE-4210-8367-F53BC902C9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82BE-4210-8367-F53BC902C9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82BE-4210-8367-F53BC902C9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82BE-4210-8367-F53BC902C9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82BE-4210-8367-F53BC902C9E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82BE-4210-8367-F53BC902C9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82BE-4210-8367-F53BC902C9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82BE-4210-8367-F53BC902C9E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82BE-4210-8367-F53BC902C9E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82BE-4210-8367-F53BC902C9E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82BE-4210-8367-F53BC902C9E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82BE-4210-8367-F53BC902C9E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82BE-4210-8367-F53BC902C9E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82BE-4210-8367-F53BC902C9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82BE-4210-8367-F53BC902C9ED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82BE-4210-8367-F53BC902C9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82BE-4210-8367-F53BC902C9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82BE-4210-8367-F53BC902C9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82BE-4210-8367-F53BC902C9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82BE-4210-8367-F53BC902C9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82BE-4210-8367-F53BC902C9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82BE-4210-8367-F53BC902C9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82BE-4210-8367-F53BC902C9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82BE-4210-8367-F53BC902C9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82BE-4210-8367-F53BC902C9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82BE-4210-8367-F53BC902C9E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82BE-4210-8367-F53BC902C9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82BE-4210-8367-F53BC902C9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82BE-4210-8367-F53BC902C9E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82BE-4210-8367-F53BC902C9E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82BE-4210-8367-F53BC902C9E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82BE-4210-8367-F53BC902C9E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82BE-4210-8367-F53BC902C9E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82BE-4210-8367-F53BC902C9E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82BE-4210-8367-F53BC902C9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82BE-4210-8367-F53BC902C9ED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82BE-4210-8367-F53BC902C9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82BE-4210-8367-F53BC902C9E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82BE-4210-8367-F53BC902C9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82BE-4210-8367-F53BC902C9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82BE-4210-8367-F53BC902C9E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82BE-4210-8367-F53BC902C9E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82BE-4210-8367-F53BC902C9E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82BE-4210-8367-F53BC902C9E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82BE-4210-8367-F53BC902C9E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82BE-4210-8367-F53BC902C9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82BE-4210-8367-F53BC902C9E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82BE-4210-8367-F53BC902C9E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82BE-4210-8367-F53BC902C9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82BE-4210-8367-F53BC902C9E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82BE-4210-8367-F53BC902C9E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82BE-4210-8367-F53BC902C9E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82BE-4210-8367-F53BC902C9E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82BE-4210-8367-F53BC902C9E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82BE-4210-8367-F53BC902C9ED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82BE-4210-8367-F53BC902C9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82BE-4210-8367-F53BC902C9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15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71196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SWATHI.V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:312216815/asunm1659312216815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:B.COM/ACCOUNTING AND FINANCE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2D69-6093-EB43-B535-311C45DC6318}"/>
              </a:ext>
            </a:extLst>
          </p:cNvPr>
          <p:cNvSpPr txBox="1"/>
          <p:nvPr/>
        </p:nvSpPr>
        <p:spPr>
          <a:xfrm>
            <a:off x="282574" y="1447800"/>
            <a:ext cx="97758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REGRESSION ANALYSIS</a:t>
            </a:r>
            <a:r>
              <a:rPr lang="en-IN" dirty="0"/>
              <a:t>: PREDICT EMPLOYEE PERFORMANCE BASED ON HYSTORICAL DATA.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</a:t>
            </a:r>
            <a:r>
              <a:rPr lang="en-IN" b="1" dirty="0"/>
              <a:t>CLUSTER ANALYSIS</a:t>
            </a:r>
            <a:r>
              <a:rPr lang="en-IN" dirty="0"/>
              <a:t>: GROUP EMPLOYEES WITH SIMILAR PERFORMANCE CHARACTERISTICS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</a:t>
            </a:r>
            <a:r>
              <a:rPr lang="en-IN" b="1" dirty="0"/>
              <a:t>DECISION TREES</a:t>
            </a:r>
            <a:r>
              <a:rPr lang="en-IN" dirty="0"/>
              <a:t>: IDENTIFY KEY FACTORS INFLUENCING EMPLOYEE PERFORMANCE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</a:t>
            </a:r>
            <a:r>
              <a:rPr lang="en-IN" b="1" dirty="0"/>
              <a:t>CONDITIONAL FORMATTING</a:t>
            </a:r>
            <a:r>
              <a:rPr lang="en-IN" dirty="0"/>
              <a:t>: HIGHLIGHT PERFORMANCE TREND &amp; OUTLINES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                                                  </a:t>
            </a:r>
            <a:r>
              <a:rPr lang="en-IN" b="1" dirty="0"/>
              <a:t>PIVOT TABLES</a:t>
            </a:r>
            <a:r>
              <a:rPr lang="en-IN" dirty="0"/>
              <a:t>: ANALYZE &amp; SUMMARIZE LARGE DATASETS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E138B-572D-6338-B083-2E90CA3302B2}"/>
              </a:ext>
            </a:extLst>
          </p:cNvPr>
          <p:cNvSpPr txBox="1"/>
          <p:nvPr/>
        </p:nvSpPr>
        <p:spPr>
          <a:xfrm flipH="1">
            <a:off x="685800" y="457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RESULTS</a:t>
            </a:r>
            <a:endParaRPr lang="en-IN" sz="54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505D20-F69E-7E61-D70B-1B6E22EAC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754811"/>
              </p:ext>
            </p:extLst>
          </p:nvPr>
        </p:nvGraphicFramePr>
        <p:xfrm>
          <a:off x="1295400" y="1600200"/>
          <a:ext cx="7086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247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992C523-68A3-F89B-587D-87A964254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044049"/>
              </p:ext>
            </p:extLst>
          </p:nvPr>
        </p:nvGraphicFramePr>
        <p:xfrm>
          <a:off x="1447800" y="1295400"/>
          <a:ext cx="6248400" cy="4600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C5A0E-5BEC-FE5F-0AA9-3AFF1C1BD665}"/>
              </a:ext>
            </a:extLst>
          </p:cNvPr>
          <p:cNvSpPr txBox="1"/>
          <p:nvPr/>
        </p:nvSpPr>
        <p:spPr>
          <a:xfrm>
            <a:off x="685800" y="1720840"/>
            <a:ext cx="9220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EMPOWERS DATA DRIVEN DECISION MAKING ENHANCES PERFORMANCE MANAGEMENT BOOSTS EMPLOYEE ENGAGEMENT AND GROWTH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BY LEVERAGING EXCEL FOR EMPLOYEE PERFORMANCE ANALYSIS ,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UNLOCK EMPLOYEE POTENTIAL DRIVE BUSINESSSUCESS STAY COMPETITIVE IN THE MARKET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38FEE-F106-B3BB-EE6F-390D1B83197B}"/>
              </a:ext>
            </a:extLst>
          </p:cNvPr>
          <p:cNvSpPr txBox="1"/>
          <p:nvPr/>
        </p:nvSpPr>
        <p:spPr>
          <a:xfrm>
            <a:off x="834072" y="1695450"/>
            <a:ext cx="83173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• DATA COLECTION &amp; MANAGEMENT OF EMPLOYEE PERFORMANCE DATA.</a:t>
            </a:r>
          </a:p>
          <a:p>
            <a:r>
              <a:rPr lang="en-US" dirty="0">
                <a:latin typeface="Aptos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• VISUALIZATION OF EMPLOYEE PERFORMANCE TRENDS &amp; COMPARISIONS USING CHART, GRAPH &amp; DASHBOARD.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• ANALYSIS OF PERFORMANCE MATRICS BY DEPARTMENT, TEAM, OR INDIVIDUAL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96F9F-6383-4583-17B0-611DC371E452}"/>
              </a:ext>
            </a:extLst>
          </p:cNvPr>
          <p:cNvSpPr txBox="1"/>
          <p:nvPr/>
        </p:nvSpPr>
        <p:spPr>
          <a:xfrm>
            <a:off x="739775" y="1695450"/>
            <a:ext cx="80994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  IDENTIFICATION OF TOP PRFORMERS, UNDERPERFORMER, &amp; TRAINING NEEDS.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  LEVEL OF  PERFORMANCE COMPARAISION.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  ANALYSIS OF  MALE  AND FEMALE PERFORMANCES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ptos" panose="020B0004020202020204" pitchFamily="34" charset="0"/>
              </a:rPr>
              <a:t>  DATA COLLECTION &amp;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E8CF6-B647-7DF0-83EA-1E87DA48AA16}"/>
              </a:ext>
            </a:extLst>
          </p:cNvPr>
          <p:cNvSpPr txBox="1"/>
          <p:nvPr/>
        </p:nvSpPr>
        <p:spPr>
          <a:xfrm>
            <a:off x="699452" y="1752600"/>
            <a:ext cx="84519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HR MANAGERS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DEPARTMENT HEAD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TEAM LEAD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EMPLOYEES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TALENT MANAGEMENT TEAMS</a:t>
            </a:r>
          </a:p>
          <a:p>
            <a:endParaRPr lang="en-US" dirty="0"/>
          </a:p>
          <a:p>
            <a:r>
              <a:rPr lang="en-US" dirty="0"/>
              <a:t>                           </a:t>
            </a:r>
            <a:r>
              <a:rPr lang="en-US" dirty="0">
                <a:latin typeface="Aptos Display" panose="020B0004020202020204" pitchFamily="34" charset="0"/>
              </a:rPr>
              <a:t>BY CONSIDERING THE NEEDS &amp; REQUIREMENTS OF THESE END USERS, YOU CAN DESIGN AN EFFECTIVE EMPLOYEE PERFORMANCE ANALYSIS SYSTEM IN EXCEL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38709-AB20-14A5-44CF-1DFE8D3931AB}"/>
              </a:ext>
            </a:extLst>
          </p:cNvPr>
          <p:cNvSpPr txBox="1"/>
          <p:nvPr/>
        </p:nvSpPr>
        <p:spPr>
          <a:xfrm>
            <a:off x="2819401" y="1857375"/>
            <a:ext cx="6324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AUTOMATED PERFORMANCE TRACKING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 CUSTOMIZABLE DASHBOARDS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DATA-DRIVEN INSIGHTS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 ENHANCED DECISION-MAKING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IMPROVED EMPLOYEE ENGAGEMENT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  STRATEGIC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143DD-7A99-5184-AD91-D69AF2CEA304}"/>
              </a:ext>
            </a:extLst>
          </p:cNvPr>
          <p:cNvSpPr txBox="1"/>
          <p:nvPr/>
        </p:nvSpPr>
        <p:spPr>
          <a:xfrm>
            <a:off x="914400" y="1166842"/>
            <a:ext cx="61009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EmpID</a:t>
            </a:r>
            <a:r>
              <a:rPr lang="en-IN" dirty="0">
                <a:latin typeface="Aptos Display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FirstName</a:t>
            </a:r>
            <a:r>
              <a:rPr lang="en-IN" dirty="0">
                <a:latin typeface="Aptos Display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LastName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BusinessUnit</a:t>
            </a:r>
            <a:r>
              <a:rPr lang="en-IN" dirty="0">
                <a:latin typeface="Aptos Display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EmployeeStatus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EmployeeType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EmployeeClassificationType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GenderCode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Aptos Display" panose="020B000402020202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LocationCode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Performance 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Current Employee Rating</a:t>
            </a:r>
            <a:r>
              <a:rPr lang="en-US" dirty="0">
                <a:latin typeface="Aptos Display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Performance level</a:t>
            </a:r>
          </a:p>
          <a:p>
            <a:r>
              <a:rPr lang="en-US" dirty="0">
                <a:latin typeface="Aptos Display" panose="020B0004020202020204" pitchFamily="34" charset="0"/>
              </a:rPr>
              <a:t> </a:t>
            </a:r>
          </a:p>
          <a:p>
            <a:r>
              <a:rPr lang="en-US" dirty="0">
                <a:latin typeface="Aptos Display" panose="020B0004020202020204" pitchFamily="34" charset="0"/>
              </a:rPr>
              <a:t>                  </a:t>
            </a:r>
            <a:r>
              <a:rPr lang="en-US" b="1" dirty="0">
                <a:latin typeface="Aptos Display" panose="020B0004020202020204" pitchFamily="34" charset="0"/>
              </a:rPr>
              <a:t>Data Includes :-</a:t>
            </a:r>
          </a:p>
          <a:p>
            <a:r>
              <a:rPr lang="en-US" b="1" dirty="0">
                <a:solidFill>
                  <a:srgbClr val="000000"/>
                </a:solidFill>
                <a:latin typeface="Aptos Display" panose="020B0004020202020204" pitchFamily="34" charset="0"/>
              </a:rPr>
              <a:t>                                                </a:t>
            </a:r>
            <a:r>
              <a:rPr lang="en-US" dirty="0">
                <a:solidFill>
                  <a:srgbClr val="000000"/>
                </a:solidFill>
                <a:latin typeface="Aptos Display" panose="020B0004020202020204" pitchFamily="34" charset="0"/>
              </a:rPr>
              <a:t>First name </a:t>
            </a:r>
          </a:p>
          <a:p>
            <a:r>
              <a:rPr lang="en-US" dirty="0">
                <a:solidFill>
                  <a:srgbClr val="000000"/>
                </a:solidFill>
                <a:latin typeface="Aptos Display" panose="020B0004020202020204" pitchFamily="34" charset="0"/>
              </a:rPr>
              <a:t>                                                Business unit</a:t>
            </a:r>
          </a:p>
          <a:p>
            <a:r>
              <a:rPr lang="en-US" dirty="0">
                <a:solidFill>
                  <a:srgbClr val="000000"/>
                </a:solidFill>
                <a:latin typeface="Aptos Display" panose="020B0004020202020204" pitchFamily="34" charset="0"/>
              </a:rPr>
              <a:t>                                                Gender Code </a:t>
            </a:r>
          </a:p>
          <a:p>
            <a:r>
              <a:rPr lang="en-US" dirty="0">
                <a:solidFill>
                  <a:srgbClr val="000000"/>
                </a:solidFill>
                <a:latin typeface="Aptos Display" panose="020B0004020202020204" pitchFamily="34" charset="0"/>
              </a:rPr>
              <a:t>                                                Performance Level</a:t>
            </a:r>
            <a:r>
              <a:rPr lang="en-IN" dirty="0">
                <a:solidFill>
                  <a:srgbClr val="000000"/>
                </a:solidFill>
                <a:latin typeface="Aptos Display" panose="020B0004020202020204" pitchFamily="34" charset="0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                                                     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800" i="0" u="none" strike="noStrike" dirty="0">
              <a:solidFill>
                <a:srgbClr val="000000"/>
              </a:solidFill>
              <a:effectLst/>
              <a:latin typeface="Aptos Display" panose="020B0004020202020204" pitchFamily="34" charset="0"/>
            </a:endParaRPr>
          </a:p>
          <a:p>
            <a:endParaRPr lang="en-IN" b="1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58AAB-420A-1489-3193-894A061635E6}"/>
              </a:ext>
            </a:extLst>
          </p:cNvPr>
          <p:cNvSpPr txBox="1"/>
          <p:nvPr/>
        </p:nvSpPr>
        <p:spPr>
          <a:xfrm>
            <a:off x="2533650" y="1881805"/>
            <a:ext cx="6534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AUTOMATED PERFORMANCE TRACKING</a:t>
            </a:r>
            <a:r>
              <a:rPr lang="en-IN" dirty="0"/>
              <a:t>: </a:t>
            </a:r>
            <a:r>
              <a:rPr lang="en-IN" dirty="0">
                <a:latin typeface="Aptos Narrow" panose="020B0004020202020204" pitchFamily="34" charset="0"/>
              </a:rPr>
              <a:t>EFFORTLESSLY MONITOR EMPLOYEE PERFORMANCE METRICS, ELIMINATING MANUAL DATA ENTRY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PREDICTIVE ANALYTICS</a:t>
            </a:r>
            <a:r>
              <a:rPr lang="en-IN" dirty="0"/>
              <a:t>: </a:t>
            </a:r>
            <a:r>
              <a:rPr lang="en-IN" dirty="0">
                <a:latin typeface="Aptos Narrow" panose="020B0004020202020204" pitchFamily="34" charset="0"/>
              </a:rPr>
              <a:t>IDENTIFY POTENTIAL PERFORMANCE ISSUES BEFORE THEY ARISE, ENABLING PROACTIVE INTERVENTIONS CUSTOMIZABLE</a:t>
            </a:r>
          </a:p>
          <a:p>
            <a:r>
              <a:rPr lang="en-IN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METRICS</a:t>
            </a:r>
            <a:r>
              <a:rPr lang="en-IN" dirty="0"/>
              <a:t>: </a:t>
            </a:r>
            <a:r>
              <a:rPr lang="en-IN" dirty="0">
                <a:latin typeface="Aptos Narrow" panose="020B0004020202020204" pitchFamily="34" charset="0"/>
              </a:rPr>
              <a:t>ALIGN METRICS WITH ORGANIZATION GOALS, ENSURING RELEVANT PERFORMANCE MEASUEMENT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b="1" dirty="0"/>
              <a:t>REAL TIME REPORTING</a:t>
            </a:r>
            <a:r>
              <a:rPr lang="en-IN" dirty="0"/>
              <a:t>: GENERATE INSTANT REPORTS, FACILITATING TIMELY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473</Words>
  <Application>Microsoft Office PowerPoint</Application>
  <PresentationFormat>Widescreen</PresentationFormat>
  <Paragraphs>142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Aptos Narrow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swathi</cp:lastModifiedBy>
  <cp:revision>13</cp:revision>
  <dcterms:created xsi:type="dcterms:W3CDTF">2024-03-29T15:07:22Z</dcterms:created>
  <dcterms:modified xsi:type="dcterms:W3CDTF">2024-08-31T04:28:27Z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