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6488b72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6488b72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6488b7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6488b7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6488b72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6488b72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66488b72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66488b72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6488b72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6488b72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6488b72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6488b72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6488b72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6488b72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 is null hypothesis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reject 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picture alpha is 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value is 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66488b72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66488b72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6488b72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6488b72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66488b72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66488b72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6488b7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6488b7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6488b7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6488b7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6488b7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6488b7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6488b72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6488b72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6488b7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6488b7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6488b7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6488b7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6488b72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6488b72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6488b72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6488b72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Supplemental Linear Regress</a:t>
            </a:r>
            <a:r>
              <a:rPr lang="en"/>
              <a:t>ion Lecture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Elyce Buell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Assumptions: Independant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75" y="1082250"/>
            <a:ext cx="4638526" cy="34788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0" y="1835774"/>
            <a:ext cx="2743200" cy="2657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857950" y="1835775"/>
            <a:ext cx="1599900" cy="1646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Count HW Question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75" y="1684753"/>
            <a:ext cx="4734075" cy="27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Count HW Question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assumptions on residuals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5629025" y="297625"/>
            <a:ext cx="2435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Remember: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-5400000">
            <a:off x="5059550" y="1323875"/>
            <a:ext cx="22296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Constant Variance</a:t>
            </a:r>
            <a:endParaRPr sz="1600"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 rot="-5400000">
            <a:off x="5465150" y="3623725"/>
            <a:ext cx="14184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Independant</a:t>
            </a:r>
            <a:endParaRPr sz="1600"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19353" l="50641" r="1838" t="46662"/>
          <a:stretch/>
        </p:blipFill>
        <p:spPr>
          <a:xfrm>
            <a:off x="6410300" y="3386600"/>
            <a:ext cx="2204176" cy="118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9150" y="885562"/>
            <a:ext cx="1686433" cy="134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690125"/>
            <a:ext cx="4260301" cy="3368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3145775" y="4703625"/>
            <a:ext cx="2316000" cy="3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Code: </a:t>
            </a:r>
            <a:r>
              <a:rPr lang="en" sz="900"/>
              <a:t>plot(data.ex$t,model.lm$residuals)</a:t>
            </a:r>
            <a:endParaRPr sz="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Count HW Question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assumptions on residuals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5629025" y="297625"/>
            <a:ext cx="24357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Remember: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 rot="-5400000">
            <a:off x="5059550" y="1323875"/>
            <a:ext cx="22296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Normally Distributed</a:t>
            </a:r>
            <a:endParaRPr sz="16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1585900"/>
            <a:ext cx="4255351" cy="33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1853825" y="3975500"/>
            <a:ext cx="21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Code: qqnorm(model.lm$residuals)</a:t>
            </a:r>
            <a:endParaRPr sz="500"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4">
            <a:alphaModFix/>
          </a:blip>
          <a:srcRect b="46836" l="48924" r="0" t="0"/>
          <a:stretch/>
        </p:blipFill>
        <p:spPr>
          <a:xfrm>
            <a:off x="6410300" y="721375"/>
            <a:ext cx="2014551" cy="20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Count HW Question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Look at resulting coefficients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3" y="1627175"/>
            <a:ext cx="48672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Count HW Question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resulting coefficients - background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stats on </a:t>
            </a:r>
            <a:r>
              <a:rPr lang="en"/>
              <a:t>coefficients</a:t>
            </a:r>
            <a:r>
              <a:rPr lang="en"/>
              <a:t> are assuming that the user wants to say this: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Intercept is </a:t>
            </a:r>
            <a:r>
              <a:rPr lang="en"/>
              <a:t>significantly different than</a:t>
            </a:r>
            <a:r>
              <a:rPr lang="en"/>
              <a:t> zero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Slope </a:t>
            </a:r>
            <a:r>
              <a:rPr lang="en"/>
              <a:t>is significantly different than zero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Count HW Question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Look at resulting coefficients - background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00" y="1634725"/>
            <a:ext cx="4292200" cy="30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Count HW Question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Look at resulting coefficients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3" y="1627175"/>
            <a:ext cx="48672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Bacteria Count HW Question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5001025" y="1152475"/>
            <a:ext cx="383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my opinion, you would be satisfied with your model selection now and would proceed to whatever analysis you were going to do (confidence intervals?, solving for a particular point?, etc.)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06650"/>
            <a:ext cx="4436651" cy="35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4905075" y="3299600"/>
            <a:ext cx="3831300" cy="14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Code for plot: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&gt; plot(data.ex$t,data.ex$c,xlab = "Time (hours)", ylab = "Bacteria Count (CFU)", main = "Bacteria Count vs Time")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&gt; abline(a = as.numeric(model.lm$coefficients[1]),b = as.numeric(model.lm$coefficients[2]))</a:t>
            </a:r>
            <a:endParaRPr sz="9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NOs: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transform because you are chasing a good R value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Transform if there is a scientific reason to do so or you residuals are not </a:t>
            </a:r>
            <a:r>
              <a:rPr lang="en"/>
              <a:t>satisfying</a:t>
            </a:r>
            <a:r>
              <a:rPr lang="en"/>
              <a:t> linear regression assumptions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 not throw out outlier for no reason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000" y="2447928"/>
            <a:ext cx="3290500" cy="205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r>
              <a:rPr lang="en"/>
              <a:t>Regression</a:t>
            </a:r>
            <a:r>
              <a:rPr lang="en"/>
              <a:t> Goal: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1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Relate something (predictor aka x variable) </a:t>
            </a:r>
            <a:br>
              <a:rPr lang="en" sz="2400"/>
            </a:br>
            <a:r>
              <a:rPr lang="en" sz="2400"/>
              <a:t>to something else (response aka y variable)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557726" cy="325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Options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</a:t>
            </a:r>
            <a:r>
              <a:rPr lang="en"/>
              <a:t> 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nonlinear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nonlinear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 relationship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2571750"/>
            <a:ext cx="65532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69622" r="0" t="0"/>
          <a:stretch/>
        </p:blipFill>
        <p:spPr>
          <a:xfrm>
            <a:off x="6311500" y="445025"/>
            <a:ext cx="2059075" cy="21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Regression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exploration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Visualize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Introduce information that you know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Outliers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Fit a tentative very simple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residuals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Look at resulting </a:t>
            </a:r>
            <a:r>
              <a:rPr lang="en"/>
              <a:t>coefficients</a:t>
            </a:r>
            <a:r>
              <a:rPr lang="en"/>
              <a:t> and stats on those coefficients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steps 2 and 3 until you have satisfied all assumptions AND agree with what that linear regr</a:t>
            </a:r>
            <a:r>
              <a:rPr lang="en"/>
              <a:t>ession model is proposing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Change model inputs by: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Considering transformations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Adding additional information (additional prediction variables?)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0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50" y="1152463"/>
            <a:ext cx="809625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2571750" y="3118250"/>
            <a:ext cx="1446600" cy="4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817525" y="1256100"/>
            <a:ext cx="1446600" cy="48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92875" y="1146575"/>
            <a:ext cx="4146900" cy="359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50" y="1412075"/>
            <a:ext cx="33528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336786">
            <a:off x="517951" y="1412075"/>
            <a:ext cx="3352799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Assumptions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 variance (hom</a:t>
            </a:r>
            <a:r>
              <a:rPr lang="en"/>
              <a:t>oscedasticity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 distributed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Independant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Assumptions: Constant </a:t>
            </a:r>
            <a:r>
              <a:rPr lang="en"/>
              <a:t>Variance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05150" cy="28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225" y="1170125"/>
            <a:ext cx="3567915" cy="28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152325" y="1107138"/>
            <a:ext cx="3105300" cy="29790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025938" y="1407150"/>
            <a:ext cx="2464500" cy="23790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Assumptions: Normally Distributed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" y="934375"/>
            <a:ext cx="77684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Assumptions: Normally Distributed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33" y="1107150"/>
            <a:ext cx="3944200" cy="394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/>
          <p:nvPr/>
        </p:nvSpPr>
        <p:spPr>
          <a:xfrm>
            <a:off x="0" y="1082249"/>
            <a:ext cx="2743200" cy="26574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2600775" y="1482150"/>
            <a:ext cx="1599900" cy="1646700"/>
          </a:xfrm>
          <a:prstGeom prst="smileyFace">
            <a:avLst>
              <a:gd fmla="val 4653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