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63"/>
    <p:restoredTop sz="94686"/>
  </p:normalViewPr>
  <p:slideViewPr>
    <p:cSldViewPr snapToGrid="0">
      <p:cViewPr>
        <p:scale>
          <a:sx n="151" d="100"/>
          <a:sy n="151" d="100"/>
        </p:scale>
        <p:origin x="3944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DEE64-2D49-C641-A925-B8DF8D000922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22FDE9-C4AC-5243-8EBC-9AF03548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87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22FDE9-C4AC-5243-8EBC-9AF0354893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4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2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34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3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3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19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5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36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8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2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8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8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5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4597A-C537-C244-AEB4-9E36F8D3BB8D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EBDE9-0F77-4149-A06B-407448F75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4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49F12F8-2C40-10F9-C24D-B6C47603DCC8}"/>
              </a:ext>
            </a:extLst>
          </p:cNvPr>
          <p:cNvGrpSpPr/>
          <p:nvPr/>
        </p:nvGrpSpPr>
        <p:grpSpPr>
          <a:xfrm>
            <a:off x="13511" y="2124353"/>
            <a:ext cx="6684575" cy="5470839"/>
            <a:chOff x="122368" y="1503867"/>
            <a:chExt cx="6684575" cy="547083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644F07-F13F-9EE2-67F4-588F09B33EDF}"/>
                </a:ext>
              </a:extLst>
            </p:cNvPr>
            <p:cNvSpPr/>
            <p:nvPr/>
          </p:nvSpPr>
          <p:spPr>
            <a:xfrm>
              <a:off x="592020" y="1513953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vantGarde LT Medium" panose="02000603030000020004" pitchFamily="2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45B961-BEA7-C51C-669A-892DA02D503D}"/>
                </a:ext>
              </a:extLst>
            </p:cNvPr>
            <p:cNvSpPr/>
            <p:nvPr/>
          </p:nvSpPr>
          <p:spPr>
            <a:xfrm>
              <a:off x="592020" y="2165137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2B60A1-9E33-9ACC-9F0F-8A4694A18C5C}"/>
                </a:ext>
              </a:extLst>
            </p:cNvPr>
            <p:cNvSpPr/>
            <p:nvPr/>
          </p:nvSpPr>
          <p:spPr>
            <a:xfrm>
              <a:off x="592020" y="2816322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AE16AB-213C-727A-2956-D62A09B57679}"/>
                </a:ext>
              </a:extLst>
            </p:cNvPr>
            <p:cNvSpPr/>
            <p:nvPr/>
          </p:nvSpPr>
          <p:spPr>
            <a:xfrm>
              <a:off x="592020" y="3467506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8C82F42-DBBB-2F55-5B9D-0017A436CA49}"/>
                </a:ext>
              </a:extLst>
            </p:cNvPr>
            <p:cNvSpPr txBox="1"/>
            <p:nvPr/>
          </p:nvSpPr>
          <p:spPr>
            <a:xfrm>
              <a:off x="975496" y="1630051"/>
              <a:ext cx="1242157" cy="19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PCB Rev 1 (ordered 5x)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A797A90-F40C-C147-683A-6A8637F73E0E}"/>
                </a:ext>
              </a:extLst>
            </p:cNvPr>
            <p:cNvSpPr txBox="1"/>
            <p:nvPr/>
          </p:nvSpPr>
          <p:spPr>
            <a:xfrm>
              <a:off x="980937" y="2281235"/>
              <a:ext cx="1641287" cy="19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PCB Rev 1 Received and Tested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926FCF6-87BE-1ECE-A74D-80CE966BE626}"/>
                </a:ext>
              </a:extLst>
            </p:cNvPr>
            <p:cNvCxnSpPr>
              <a:stCxn id="4" idx="4"/>
              <a:endCxn id="5" idx="0"/>
            </p:cNvCxnSpPr>
            <p:nvPr/>
          </p:nvCxnSpPr>
          <p:spPr>
            <a:xfrm>
              <a:off x="783758" y="1897429"/>
              <a:ext cx="0" cy="26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99534E-F9C4-311B-F15D-2F15652D7762}"/>
                </a:ext>
              </a:extLst>
            </p:cNvPr>
            <p:cNvCxnSpPr/>
            <p:nvPr/>
          </p:nvCxnSpPr>
          <p:spPr>
            <a:xfrm>
              <a:off x="783758" y="2544966"/>
              <a:ext cx="0" cy="26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B13148-8F8A-ED46-96F6-25A211E293CE}"/>
                </a:ext>
              </a:extLst>
            </p:cNvPr>
            <p:cNvCxnSpPr>
              <a:cxnSpLocks/>
            </p:cNvCxnSpPr>
            <p:nvPr/>
          </p:nvCxnSpPr>
          <p:spPr>
            <a:xfrm>
              <a:off x="783758" y="3203385"/>
              <a:ext cx="0" cy="2677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E9ED47-FDC4-B886-29F5-7EF542E6E012}"/>
                </a:ext>
              </a:extLst>
            </p:cNvPr>
            <p:cNvSpPr txBox="1"/>
            <p:nvPr/>
          </p:nvSpPr>
          <p:spPr>
            <a:xfrm>
              <a:off x="975496" y="2936008"/>
              <a:ext cx="1350031" cy="194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PCB Rev 2 (ordered x200)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24C0842-515C-31DF-B4E2-F1B1607CEA3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975496" y="3659244"/>
              <a:ext cx="30194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A5278C6-D255-EA18-E177-282C52ED9AF4}"/>
                </a:ext>
              </a:extLst>
            </p:cNvPr>
            <p:cNvSpPr/>
            <p:nvPr/>
          </p:nvSpPr>
          <p:spPr>
            <a:xfrm>
              <a:off x="1749097" y="3467506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C75D295-CD9D-4898-48A6-8C5C8CD12CF7}"/>
                </a:ext>
              </a:extLst>
            </p:cNvPr>
            <p:cNvSpPr/>
            <p:nvPr/>
          </p:nvSpPr>
          <p:spPr>
            <a:xfrm>
              <a:off x="2862601" y="3467506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0EBAE0-4D98-D74F-0741-08E0D543A579}"/>
                </a:ext>
              </a:extLst>
            </p:cNvPr>
            <p:cNvSpPr/>
            <p:nvPr/>
          </p:nvSpPr>
          <p:spPr>
            <a:xfrm>
              <a:off x="3859913" y="3467506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E99ECF-8C47-2450-599E-FF81C4C91256}"/>
                </a:ext>
              </a:extLst>
            </p:cNvPr>
            <p:cNvSpPr txBox="1"/>
            <p:nvPr/>
          </p:nvSpPr>
          <p:spPr>
            <a:xfrm>
              <a:off x="6074242" y="1538932"/>
              <a:ext cx="647508" cy="258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April 20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F75245-2241-98EF-D3D3-3B971F7F0B41}"/>
                </a:ext>
              </a:extLst>
            </p:cNvPr>
            <p:cNvSpPr txBox="1"/>
            <p:nvPr/>
          </p:nvSpPr>
          <p:spPr>
            <a:xfrm>
              <a:off x="6074242" y="2207034"/>
              <a:ext cx="647508" cy="258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April 26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5DD8B18-9E47-29DE-AA75-58E5025F989E}"/>
                </a:ext>
              </a:extLst>
            </p:cNvPr>
            <p:cNvSpPr txBox="1"/>
            <p:nvPr/>
          </p:nvSpPr>
          <p:spPr>
            <a:xfrm>
              <a:off x="6074242" y="2889661"/>
              <a:ext cx="647508" cy="258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April 27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440AB6-0681-089D-D3F1-9DEE189F8B35}"/>
                </a:ext>
              </a:extLst>
            </p:cNvPr>
            <p:cNvSpPr txBox="1"/>
            <p:nvPr/>
          </p:nvSpPr>
          <p:spPr>
            <a:xfrm>
              <a:off x="6074242" y="3526273"/>
              <a:ext cx="535428" cy="258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May 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36C317-2C6B-BBAA-F79E-DC6B92EDA30A}"/>
                </a:ext>
              </a:extLst>
            </p:cNvPr>
            <p:cNvSpPr/>
            <p:nvPr/>
          </p:nvSpPr>
          <p:spPr>
            <a:xfrm>
              <a:off x="5468820" y="2165137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vantGarde LT Medium" panose="02000603030000020004" pitchFamily="2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7BAEAC-EBCB-0D52-D706-8C9A506969AF}"/>
                </a:ext>
              </a:extLst>
            </p:cNvPr>
            <p:cNvSpPr txBox="1"/>
            <p:nvPr/>
          </p:nvSpPr>
          <p:spPr>
            <a:xfrm>
              <a:off x="4551828" y="2193654"/>
              <a:ext cx="883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Snake/Pong</a:t>
              </a:r>
            </a:p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done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D431CA7-FC09-6897-5422-FA33C9F6A9AF}"/>
                </a:ext>
              </a:extLst>
            </p:cNvPr>
            <p:cNvSpPr/>
            <p:nvPr/>
          </p:nvSpPr>
          <p:spPr>
            <a:xfrm>
              <a:off x="5468820" y="3493605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vantGarde LT Medium" panose="02000603030000020004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10F6B95-A287-D8BD-28FF-308BD1AF57E3}"/>
                </a:ext>
              </a:extLst>
            </p:cNvPr>
            <p:cNvSpPr txBox="1"/>
            <p:nvPr/>
          </p:nvSpPr>
          <p:spPr>
            <a:xfrm>
              <a:off x="4522367" y="3591372"/>
              <a:ext cx="85632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Mario Done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9F757A-1A68-0424-264B-A9FBBDE5BABB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5660558" y="2544966"/>
              <a:ext cx="0" cy="948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0586677-9AFB-D457-42BA-851AA69C14AF}"/>
                </a:ext>
              </a:extLst>
            </p:cNvPr>
            <p:cNvCxnSpPr>
              <a:cxnSpLocks/>
            </p:cNvCxnSpPr>
            <p:nvPr/>
          </p:nvCxnSpPr>
          <p:spPr>
            <a:xfrm>
              <a:off x="5654807" y="1630051"/>
              <a:ext cx="0" cy="5350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B46BB82-BFAB-3C72-0176-900E175B8A8F}"/>
                </a:ext>
              </a:extLst>
            </p:cNvPr>
            <p:cNvSpPr/>
            <p:nvPr/>
          </p:nvSpPr>
          <p:spPr>
            <a:xfrm>
              <a:off x="5468820" y="4597786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vantGarde LT Medium" panose="02000603030000020004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FC02C6-824F-E44F-02F6-327683904CF7}"/>
                </a:ext>
              </a:extLst>
            </p:cNvPr>
            <p:cNvSpPr txBox="1"/>
            <p:nvPr/>
          </p:nvSpPr>
          <p:spPr>
            <a:xfrm>
              <a:off x="4823732" y="4695553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Full OS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Done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5C7E2A-4072-A920-0C22-54CB5C9CB5FE}"/>
                </a:ext>
              </a:extLst>
            </p:cNvPr>
            <p:cNvSpPr txBox="1"/>
            <p:nvPr/>
          </p:nvSpPr>
          <p:spPr>
            <a:xfrm>
              <a:off x="6074242" y="4653457"/>
              <a:ext cx="6365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May 8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79380C-C29D-DF12-BBC1-80AEFDB922C5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>
              <a:off x="5660558" y="3877081"/>
              <a:ext cx="0" cy="7092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F04660A-0959-93C1-D413-2AB01240930C}"/>
                </a:ext>
              </a:extLst>
            </p:cNvPr>
            <p:cNvCxnSpPr>
              <a:cxnSpLocks/>
            </p:cNvCxnSpPr>
            <p:nvPr/>
          </p:nvCxnSpPr>
          <p:spPr>
            <a:xfrm>
              <a:off x="1922445" y="3858992"/>
              <a:ext cx="0" cy="45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20E6B03-AD1C-8E57-0CB4-B9872EA81C0A}"/>
                </a:ext>
              </a:extLst>
            </p:cNvPr>
            <p:cNvSpPr txBox="1"/>
            <p:nvPr/>
          </p:nvSpPr>
          <p:spPr>
            <a:xfrm>
              <a:off x="1390051" y="3863780"/>
              <a:ext cx="1101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Ship to Industrial</a:t>
              </a:r>
            </a:p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Designer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CD3A34-0B20-332D-91B3-46F8E973990D}"/>
                </a:ext>
              </a:extLst>
            </p:cNvPr>
            <p:cNvCxnSpPr>
              <a:cxnSpLocks/>
            </p:cNvCxnSpPr>
            <p:nvPr/>
          </p:nvCxnSpPr>
          <p:spPr>
            <a:xfrm>
              <a:off x="3043953" y="3858992"/>
              <a:ext cx="0" cy="17457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ACD8709-8018-F73C-0249-0609511B1BEC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53" y="3858992"/>
              <a:ext cx="0" cy="727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EAB2928-7678-9EC8-DA83-87539D8462E4}"/>
                </a:ext>
              </a:extLst>
            </p:cNvPr>
            <p:cNvSpPr/>
            <p:nvPr/>
          </p:nvSpPr>
          <p:spPr>
            <a:xfrm>
              <a:off x="3859913" y="4600737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750B058-5347-4DA5-BBBE-77A226F67E4F}"/>
                </a:ext>
              </a:extLst>
            </p:cNvPr>
            <p:cNvSpPr txBox="1"/>
            <p:nvPr/>
          </p:nvSpPr>
          <p:spPr>
            <a:xfrm>
              <a:off x="4206075" y="4553429"/>
              <a:ext cx="572593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Packet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Design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Done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746568B-8D74-599F-60AD-C6BA0D106DA0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53" y="4988315"/>
              <a:ext cx="0" cy="61643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63FD8B9-E990-AB30-D2E5-73BA2F8413D6}"/>
                </a:ext>
              </a:extLst>
            </p:cNvPr>
            <p:cNvSpPr/>
            <p:nvPr/>
          </p:nvSpPr>
          <p:spPr>
            <a:xfrm>
              <a:off x="3868215" y="5608922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D1BD15-55EF-34F3-94B5-6E804DB78C35}"/>
                </a:ext>
              </a:extLst>
            </p:cNvPr>
            <p:cNvSpPr txBox="1"/>
            <p:nvPr/>
          </p:nvSpPr>
          <p:spPr>
            <a:xfrm>
              <a:off x="4206075" y="5533317"/>
              <a:ext cx="61908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150x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Packets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Printed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8EF870D-93FA-5386-4A7C-0D3A492F3942}"/>
                </a:ext>
              </a:extLst>
            </p:cNvPr>
            <p:cNvSpPr txBox="1"/>
            <p:nvPr/>
          </p:nvSpPr>
          <p:spPr>
            <a:xfrm>
              <a:off x="6074242" y="5656498"/>
              <a:ext cx="732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May 12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FB123B-602C-6672-99CB-918ED84A6D2F}"/>
                </a:ext>
              </a:extLst>
            </p:cNvPr>
            <p:cNvSpPr/>
            <p:nvPr/>
          </p:nvSpPr>
          <p:spPr>
            <a:xfrm>
              <a:off x="2855843" y="5608922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9FB388E-4C4F-96DE-3A83-ACDCD56B2E19}"/>
                </a:ext>
              </a:extLst>
            </p:cNvPr>
            <p:cNvSpPr txBox="1"/>
            <p:nvPr/>
          </p:nvSpPr>
          <p:spPr>
            <a:xfrm>
              <a:off x="3166489" y="5573486"/>
              <a:ext cx="7152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150x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Boxes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Received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DD3C06-B1B8-30AF-C8BF-C09A5A98CE73}"/>
                </a:ext>
              </a:extLst>
            </p:cNvPr>
            <p:cNvSpPr/>
            <p:nvPr/>
          </p:nvSpPr>
          <p:spPr>
            <a:xfrm>
              <a:off x="1730707" y="4320974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CC259B8-CB2F-498E-E38D-CA3AA5359EEB}"/>
                </a:ext>
              </a:extLst>
            </p:cNvPr>
            <p:cNvSpPr txBox="1"/>
            <p:nvPr/>
          </p:nvSpPr>
          <p:spPr>
            <a:xfrm>
              <a:off x="2132347" y="4281286"/>
              <a:ext cx="7377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Final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Design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Received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Print Starts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AD627DC-06B1-83D9-D985-4311AE831B06}"/>
                </a:ext>
              </a:extLst>
            </p:cNvPr>
            <p:cNvCxnSpPr>
              <a:cxnSpLocks/>
            </p:cNvCxnSpPr>
            <p:nvPr/>
          </p:nvCxnSpPr>
          <p:spPr>
            <a:xfrm>
              <a:off x="1917282" y="4708078"/>
              <a:ext cx="0" cy="92120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76E67DD-D1A4-C916-E957-FABA0057D391}"/>
                </a:ext>
              </a:extLst>
            </p:cNvPr>
            <p:cNvSpPr/>
            <p:nvPr/>
          </p:nvSpPr>
          <p:spPr>
            <a:xfrm>
              <a:off x="1722237" y="5608922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ACA4DD4-E853-2961-4967-95F402A8340F}"/>
                </a:ext>
              </a:extLst>
            </p:cNvPr>
            <p:cNvSpPr txBox="1"/>
            <p:nvPr/>
          </p:nvSpPr>
          <p:spPr>
            <a:xfrm>
              <a:off x="2109021" y="5573486"/>
              <a:ext cx="494046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150x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Prints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Done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00CF2CF-E398-2314-0D11-B792DEF9C3FD}"/>
                </a:ext>
              </a:extLst>
            </p:cNvPr>
            <p:cNvCxnSpPr>
              <a:cxnSpLocks/>
            </p:cNvCxnSpPr>
            <p:nvPr/>
          </p:nvCxnSpPr>
          <p:spPr>
            <a:xfrm>
              <a:off x="775387" y="3858992"/>
              <a:ext cx="0" cy="45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0C811A2-0FEB-A2B3-417C-F805E56FFCF0}"/>
                </a:ext>
              </a:extLst>
            </p:cNvPr>
            <p:cNvSpPr/>
            <p:nvPr/>
          </p:nvSpPr>
          <p:spPr>
            <a:xfrm>
              <a:off x="583649" y="4320974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2509CFE-D069-2E93-08BD-E4771857FBAE}"/>
                </a:ext>
              </a:extLst>
            </p:cNvPr>
            <p:cNvSpPr txBox="1"/>
            <p:nvPr/>
          </p:nvSpPr>
          <p:spPr>
            <a:xfrm>
              <a:off x="122368" y="3863780"/>
              <a:ext cx="1364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PCB Rev 2</a:t>
              </a:r>
            </a:p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Received and Tested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96B64E-0D2E-31CF-E4AA-05D04667E312}"/>
                </a:ext>
              </a:extLst>
            </p:cNvPr>
            <p:cNvSpPr txBox="1"/>
            <p:nvPr/>
          </p:nvSpPr>
          <p:spPr>
            <a:xfrm>
              <a:off x="2654240" y="3863780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Ship to Box</a:t>
              </a:r>
            </a:p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People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2D29703-3E3C-584C-4321-3AB351BF428F}"/>
                </a:ext>
              </a:extLst>
            </p:cNvPr>
            <p:cNvSpPr txBox="1"/>
            <p:nvPr/>
          </p:nvSpPr>
          <p:spPr>
            <a:xfrm>
              <a:off x="3386260" y="3863780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Begin Tutorial</a:t>
              </a:r>
            </a:p>
            <a:p>
              <a:pPr algn="ct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Detailed Photoshoot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D9A8BDC-778D-B686-2C74-596DFD4C08E3}"/>
                </a:ext>
              </a:extLst>
            </p:cNvPr>
            <p:cNvSpPr txBox="1"/>
            <p:nvPr/>
          </p:nvSpPr>
          <p:spPr>
            <a:xfrm>
              <a:off x="958236" y="4343362"/>
              <a:ext cx="660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All Parts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Ordered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CAB147-7C27-1B7D-B224-74DF5A382BF7}"/>
                </a:ext>
              </a:extLst>
            </p:cNvPr>
            <p:cNvCxnSpPr>
              <a:cxnSpLocks/>
            </p:cNvCxnSpPr>
            <p:nvPr/>
          </p:nvCxnSpPr>
          <p:spPr>
            <a:xfrm>
              <a:off x="770224" y="4718900"/>
              <a:ext cx="0" cy="93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9E67187-A902-DA07-1DC8-1335A20ED8DE}"/>
                </a:ext>
              </a:extLst>
            </p:cNvPr>
            <p:cNvSpPr/>
            <p:nvPr/>
          </p:nvSpPr>
          <p:spPr>
            <a:xfrm>
              <a:off x="583649" y="5651994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E8D5D2E-15F2-67DE-389F-EA884F78DDC7}"/>
                </a:ext>
              </a:extLst>
            </p:cNvPr>
            <p:cNvSpPr txBox="1"/>
            <p:nvPr/>
          </p:nvSpPr>
          <p:spPr>
            <a:xfrm>
              <a:off x="951141" y="5573486"/>
              <a:ext cx="71526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150x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Parts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Received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75A2D4-1AB7-A9CF-F518-F8CC57C03E64}"/>
                </a:ext>
              </a:extLst>
            </p:cNvPr>
            <p:cNvCxnSpPr>
              <a:cxnSpLocks/>
              <a:stCxn id="74" idx="4"/>
            </p:cNvCxnSpPr>
            <p:nvPr/>
          </p:nvCxnSpPr>
          <p:spPr>
            <a:xfrm>
              <a:off x="775387" y="6035470"/>
              <a:ext cx="1950215" cy="6031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A77E217-61C0-2EB2-0F31-D95CACA814CD}"/>
                </a:ext>
              </a:extLst>
            </p:cNvPr>
            <p:cNvCxnSpPr>
              <a:cxnSpLocks/>
              <a:stCxn id="66" idx="4"/>
            </p:cNvCxnSpPr>
            <p:nvPr/>
          </p:nvCxnSpPr>
          <p:spPr>
            <a:xfrm>
              <a:off x="1913975" y="5992398"/>
              <a:ext cx="780022" cy="61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6AE0A2-5DF7-BC02-367F-46091F3D4914}"/>
                </a:ext>
              </a:extLst>
            </p:cNvPr>
            <p:cNvCxnSpPr>
              <a:cxnSpLocks/>
              <a:stCxn id="57" idx="4"/>
            </p:cNvCxnSpPr>
            <p:nvPr/>
          </p:nvCxnSpPr>
          <p:spPr>
            <a:xfrm flipH="1">
              <a:off x="2702488" y="5992398"/>
              <a:ext cx="345093" cy="61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9558E30-86CD-7688-FAD9-1A39E03B4154}"/>
                </a:ext>
              </a:extLst>
            </p:cNvPr>
            <p:cNvCxnSpPr>
              <a:cxnSpLocks/>
              <a:stCxn id="51" idx="4"/>
            </p:cNvCxnSpPr>
            <p:nvPr/>
          </p:nvCxnSpPr>
          <p:spPr>
            <a:xfrm flipH="1">
              <a:off x="2693997" y="5992398"/>
              <a:ext cx="1365956" cy="6191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15D4CD1-9BCD-FA29-0F2B-44915E8FEE1E}"/>
                </a:ext>
              </a:extLst>
            </p:cNvPr>
            <p:cNvSpPr/>
            <p:nvPr/>
          </p:nvSpPr>
          <p:spPr>
            <a:xfrm>
              <a:off x="2504151" y="6591230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517302-ED2A-C712-AA0F-ADB6D333CF07}"/>
                </a:ext>
              </a:extLst>
            </p:cNvPr>
            <p:cNvSpPr txBox="1"/>
            <p:nvPr/>
          </p:nvSpPr>
          <p:spPr>
            <a:xfrm>
              <a:off x="2929161" y="6518055"/>
              <a:ext cx="862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150x Full Kits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Assembled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6D3A9F5-7B12-B10B-FB80-3C4B4B3319A9}"/>
                </a:ext>
              </a:extLst>
            </p:cNvPr>
            <p:cNvSpPr txBox="1"/>
            <p:nvPr/>
          </p:nvSpPr>
          <p:spPr>
            <a:xfrm>
              <a:off x="6074242" y="6625005"/>
              <a:ext cx="7327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May 16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4D4AF4F-D3AA-3414-D697-47A5D1806B9A}"/>
                </a:ext>
              </a:extLst>
            </p:cNvPr>
            <p:cNvSpPr/>
            <p:nvPr/>
          </p:nvSpPr>
          <p:spPr>
            <a:xfrm>
              <a:off x="3859913" y="2352912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0B83F4C-04C9-1A0E-93A3-EA6B8F2D0470}"/>
                </a:ext>
              </a:extLst>
            </p:cNvPr>
            <p:cNvCxnSpPr>
              <a:cxnSpLocks/>
            </p:cNvCxnSpPr>
            <p:nvPr/>
          </p:nvCxnSpPr>
          <p:spPr>
            <a:xfrm>
              <a:off x="4059953" y="2744398"/>
              <a:ext cx="0" cy="7272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4568C1A-3F7A-0E9A-E914-6E42B25421EE}"/>
                </a:ext>
              </a:extLst>
            </p:cNvPr>
            <p:cNvSpPr txBox="1"/>
            <p:nvPr/>
          </p:nvSpPr>
          <p:spPr>
            <a:xfrm>
              <a:off x="2983091" y="2369730"/>
              <a:ext cx="906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Do Tutorial</a:t>
              </a:r>
            </a:p>
            <a:p>
              <a:pPr algn="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Board Guide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88F7148-F7BB-9616-DF5A-7410A2107F56}"/>
                </a:ext>
              </a:extLst>
            </p:cNvPr>
            <p:cNvSpPr/>
            <p:nvPr/>
          </p:nvSpPr>
          <p:spPr>
            <a:xfrm>
              <a:off x="3859913" y="1503867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6EE96208-F84B-645C-BA15-39EA5ED441AB}"/>
                </a:ext>
              </a:extLst>
            </p:cNvPr>
            <p:cNvCxnSpPr>
              <a:cxnSpLocks/>
              <a:stCxn id="95" idx="4"/>
              <a:endCxn id="91" idx="0"/>
            </p:cNvCxnSpPr>
            <p:nvPr/>
          </p:nvCxnSpPr>
          <p:spPr>
            <a:xfrm>
              <a:off x="4051651" y="1887343"/>
              <a:ext cx="0" cy="46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705D7B0-3183-CF01-A104-79F5C7557842}"/>
                </a:ext>
              </a:extLst>
            </p:cNvPr>
            <p:cNvSpPr txBox="1"/>
            <p:nvPr/>
          </p:nvSpPr>
          <p:spPr>
            <a:xfrm>
              <a:off x="2851643" y="1513953"/>
              <a:ext cx="10374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Tutorial Board</a:t>
              </a:r>
              <a:b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</a:br>
              <a:r>
                <a:rPr lang="en-US" sz="900" dirty="0">
                  <a:effectLst>
                    <a:glow rad="127000">
                      <a:schemeClr val="bg1"/>
                    </a:glow>
                    <a:outerShdw blurRad="827885" dist="38100" dir="5400000" algn="t" rotWithShape="0">
                      <a:schemeClr val="bg1"/>
                    </a:outerShdw>
                  </a:effectLst>
                  <a:latin typeface="AvantGarde LT Medium" panose="02000603030000020004" pitchFamily="2" charset="0"/>
                </a:rPr>
                <a:t>Ordered (200x)</a:t>
              </a: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9BB17E9F-1AB3-5DD8-E720-C0E6FAA0D256}"/>
                </a:ext>
              </a:extLst>
            </p:cNvPr>
            <p:cNvSpPr/>
            <p:nvPr/>
          </p:nvSpPr>
          <p:spPr>
            <a:xfrm>
              <a:off x="5468820" y="6564609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 dirty="0">
                <a:latin typeface="AvantGarde LT Medium" panose="02000603030000020004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B23A94D-A6EB-1A87-6BA6-CDB2EE303EFB}"/>
                </a:ext>
              </a:extLst>
            </p:cNvPr>
            <p:cNvSpPr txBox="1"/>
            <p:nvPr/>
          </p:nvSpPr>
          <p:spPr>
            <a:xfrm>
              <a:off x="4398937" y="6587614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Testing/Bug</a:t>
              </a:r>
            </a:p>
            <a:p>
              <a:pPr algn="r"/>
              <a:r>
                <a:rPr lang="en-US" sz="900" dirty="0">
                  <a:latin typeface="AvantGarde LT Medium" panose="02000603030000020004" pitchFamily="2" charset="0"/>
                </a:rPr>
                <a:t>Fixes/Polished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89EC64D-A813-7158-C3C9-FAF97DBC9E2C}"/>
                </a:ext>
              </a:extLst>
            </p:cNvPr>
            <p:cNvCxnSpPr>
              <a:cxnSpLocks/>
              <a:stCxn id="38" idx="4"/>
            </p:cNvCxnSpPr>
            <p:nvPr/>
          </p:nvCxnSpPr>
          <p:spPr>
            <a:xfrm>
              <a:off x="5660558" y="4981262"/>
              <a:ext cx="0" cy="16063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6BACFCE-749D-C580-181A-05A3226792BF}"/>
                </a:ext>
              </a:extLst>
            </p:cNvPr>
            <p:cNvSpPr/>
            <p:nvPr/>
          </p:nvSpPr>
          <p:spPr>
            <a:xfrm>
              <a:off x="583649" y="4962104"/>
              <a:ext cx="383476" cy="38347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900">
                <a:latin typeface="AvantGarde LT Medium" panose="02000603030000020004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778EB98-4CFD-F987-C9BB-AD9F94453EC1}"/>
                </a:ext>
              </a:extLst>
            </p:cNvPr>
            <p:cNvSpPr txBox="1"/>
            <p:nvPr/>
          </p:nvSpPr>
          <p:spPr>
            <a:xfrm>
              <a:off x="958236" y="4842983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AvantGarde LT Medium" panose="02000603030000020004" pitchFamily="2" charset="0"/>
                </a:rPr>
                <a:t>Make tester</a:t>
              </a:r>
            </a:p>
            <a:p>
              <a:r>
                <a:rPr lang="en-US" sz="900" dirty="0">
                  <a:latin typeface="AvantGarde LT Medium" panose="02000603030000020004" pitchFamily="2" charset="0"/>
                </a:rPr>
                <a:t>Breadboard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(test all ESPs,</a:t>
              </a:r>
              <a:br>
                <a:rPr lang="en-US" sz="900" dirty="0">
                  <a:latin typeface="AvantGarde LT Medium" panose="02000603030000020004" pitchFamily="2" charset="0"/>
                </a:rPr>
              </a:br>
              <a:r>
                <a:rPr lang="en-US" sz="900" dirty="0">
                  <a:latin typeface="AvantGarde LT Medium" panose="02000603030000020004" pitchFamily="2" charset="0"/>
                </a:rPr>
                <a:t>Displays, </a:t>
              </a:r>
              <a:r>
                <a:rPr lang="en-US" sz="900" dirty="0" err="1">
                  <a:latin typeface="AvantGarde LT Medium" panose="02000603030000020004" pitchFamily="2" charset="0"/>
                </a:rPr>
                <a:t>Btns</a:t>
              </a:r>
              <a:r>
                <a:rPr lang="en-US" sz="900" dirty="0">
                  <a:latin typeface="AvantGarde LT Medium" panose="02000603030000020004" pitchFamily="2" charset="0"/>
                </a:rPr>
                <a:t>)</a:t>
              </a:r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FAFB4420-8B1B-D352-BD28-6D5DD47E6C7A}"/>
              </a:ext>
            </a:extLst>
          </p:cNvPr>
          <p:cNvSpPr txBox="1"/>
          <p:nvPr/>
        </p:nvSpPr>
        <p:spPr>
          <a:xfrm>
            <a:off x="1451662" y="544994"/>
            <a:ext cx="41312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vantGarde LT Medium" panose="02000603030000020004" pitchFamily="2" charset="0"/>
              </a:rPr>
              <a:t>CROQUEST</a:t>
            </a:r>
          </a:p>
        </p:txBody>
      </p:sp>
    </p:spTree>
    <p:extLst>
      <p:ext uri="{BB962C8B-B14F-4D97-AF65-F5344CB8AC3E}">
        <p14:creationId xmlns:p14="http://schemas.microsoft.com/office/powerpoint/2010/main" val="2146528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2044</TotalTime>
  <Words>125</Words>
  <Application>Microsoft Macintosh PowerPoint</Application>
  <PresentationFormat>Letter Paper (8.5x11 in)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AvantGarde LT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Gonzalez Hauger, Marco</dc:creator>
  <cp:lastModifiedBy>Gonzalez Hauger, Marco</cp:lastModifiedBy>
  <cp:revision>30</cp:revision>
  <dcterms:created xsi:type="dcterms:W3CDTF">2025-04-20T18:51:51Z</dcterms:created>
  <dcterms:modified xsi:type="dcterms:W3CDTF">2025-04-24T17:17:59Z</dcterms:modified>
</cp:coreProperties>
</file>