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6" r:id="rId8"/>
    <p:sldId id="264" r:id="rId9"/>
    <p:sldId id="267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4A71E-8C61-42ED-9E62-ED649410E060}" v="72" dt="2022-06-03T17:34:19.955"/>
    <p1510:client id="{AD4F767C-D710-4E79-A188-BF595BB492C3}" v="194" dt="2022-06-03T17:57:19.776"/>
    <p1510:client id="{D4B71FFE-F034-4686-B237-02775393EFCA}" v="79" dt="2022-06-03T16:07:09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28" d="100"/>
          <a:sy n="228" d="100"/>
        </p:scale>
        <p:origin x="94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ndporter.github.io/dspg-r-2022/02-project-intro/index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ndporter.github.io/dspg-r-2022/02-project-intro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59BA5-C8B2-4382-9FFB-C56EDC9100D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14339-5CB0-4335-9223-55558B4C5584}">
      <dgm:prSet/>
      <dgm:spPr/>
      <dgm:t>
        <a:bodyPr/>
        <a:lstStyle/>
        <a:p>
          <a:r>
            <a:rPr lang="en-US"/>
            <a:t>Fellows: </a:t>
          </a:r>
        </a:p>
      </dgm:t>
    </dgm:pt>
    <dgm:pt modelId="{48507EBA-496E-4948-AC83-384D821EDACF}" type="parTrans" cxnId="{23DFB2E6-3721-4A0D-966D-65AA4848C55E}">
      <dgm:prSet/>
      <dgm:spPr/>
      <dgm:t>
        <a:bodyPr/>
        <a:lstStyle/>
        <a:p>
          <a:endParaRPr lang="en-US"/>
        </a:p>
      </dgm:t>
    </dgm:pt>
    <dgm:pt modelId="{EDC44616-A13C-4ACE-8D1A-7E132BB41223}" type="sibTrans" cxnId="{23DFB2E6-3721-4A0D-966D-65AA4848C55E}">
      <dgm:prSet/>
      <dgm:spPr/>
      <dgm:t>
        <a:bodyPr/>
        <a:lstStyle/>
        <a:p>
          <a:endParaRPr lang="en-US"/>
        </a:p>
      </dgm:t>
    </dgm:pt>
    <dgm:pt modelId="{7FFEFC83-1462-45BE-A1BE-5B1D1438EECC}">
      <dgm:prSet/>
      <dgm:spPr/>
      <dgm:t>
        <a:bodyPr/>
        <a:lstStyle/>
        <a:p>
          <a:r>
            <a:rPr lang="en-US"/>
            <a:t>Create a new practice repository</a:t>
          </a:r>
        </a:p>
      </dgm:t>
    </dgm:pt>
    <dgm:pt modelId="{4E16120A-F5D9-498F-9ECB-BAC9E236496C}" type="parTrans" cxnId="{7591B855-E137-4A6E-A555-176A93F41208}">
      <dgm:prSet/>
      <dgm:spPr/>
      <dgm:t>
        <a:bodyPr/>
        <a:lstStyle/>
        <a:p>
          <a:endParaRPr lang="en-US"/>
        </a:p>
      </dgm:t>
    </dgm:pt>
    <dgm:pt modelId="{1F67A72A-8CE5-45F1-9A27-AC19BE455BCC}" type="sibTrans" cxnId="{7591B855-E137-4A6E-A555-176A93F41208}">
      <dgm:prSet/>
      <dgm:spPr/>
      <dgm:t>
        <a:bodyPr/>
        <a:lstStyle/>
        <a:p>
          <a:endParaRPr lang="en-US"/>
        </a:p>
      </dgm:t>
    </dgm:pt>
    <dgm:pt modelId="{B7BA1413-E249-4ED8-9A48-7CB9B28C0B08}">
      <dgm:prSet/>
      <dgm:spPr/>
      <dgm:t>
        <a:bodyPr/>
        <a:lstStyle/>
        <a:p>
          <a:r>
            <a:rPr lang="en-US"/>
            <a:t>Add readme file</a:t>
          </a:r>
        </a:p>
      </dgm:t>
    </dgm:pt>
    <dgm:pt modelId="{B80ED118-EF6D-4052-833C-4B72A030EB9D}" type="parTrans" cxnId="{68C2E8D9-4140-4DFE-9287-6DEC4F96ADC0}">
      <dgm:prSet/>
      <dgm:spPr/>
      <dgm:t>
        <a:bodyPr/>
        <a:lstStyle/>
        <a:p>
          <a:endParaRPr lang="en-US"/>
        </a:p>
      </dgm:t>
    </dgm:pt>
    <dgm:pt modelId="{B491D87D-ABDD-47BF-A31C-8C1E59DB97CE}" type="sibTrans" cxnId="{68C2E8D9-4140-4DFE-9287-6DEC4F96ADC0}">
      <dgm:prSet/>
      <dgm:spPr/>
      <dgm:t>
        <a:bodyPr/>
        <a:lstStyle/>
        <a:p>
          <a:endParaRPr lang="en-US"/>
        </a:p>
      </dgm:t>
    </dgm:pt>
    <dgm:pt modelId="{C18B3CBA-627F-4836-9E55-D343D414D2D4}">
      <dgm:prSet/>
      <dgm:spPr/>
      <dgm:t>
        <a:bodyPr/>
        <a:lstStyle/>
        <a:p>
          <a:r>
            <a:rPr lang="en-US"/>
            <a:t>Create folders such as “data” and “images” </a:t>
          </a:r>
          <a:r>
            <a:rPr lang="en-US" err="1"/>
            <a:t>etc</a:t>
          </a:r>
          <a:endParaRPr lang="en-US"/>
        </a:p>
      </dgm:t>
    </dgm:pt>
    <dgm:pt modelId="{0C35933A-7618-4840-BF59-8F76A330E19F}" type="parTrans" cxnId="{9155977B-6F5C-49EB-90E1-C70D82478BCF}">
      <dgm:prSet/>
      <dgm:spPr/>
      <dgm:t>
        <a:bodyPr/>
        <a:lstStyle/>
        <a:p>
          <a:endParaRPr lang="en-US"/>
        </a:p>
      </dgm:t>
    </dgm:pt>
    <dgm:pt modelId="{833CD2C2-1F30-4F65-BC42-AEF639353463}" type="sibTrans" cxnId="{9155977B-6F5C-49EB-90E1-C70D82478BCF}">
      <dgm:prSet/>
      <dgm:spPr/>
      <dgm:t>
        <a:bodyPr/>
        <a:lstStyle/>
        <a:p>
          <a:endParaRPr lang="en-US"/>
        </a:p>
      </dgm:t>
    </dgm:pt>
    <dgm:pt modelId="{266426B0-4FB5-4FF3-9D21-8C846B37B0A2}">
      <dgm:prSet/>
      <dgm:spPr/>
      <dgm:t>
        <a:bodyPr/>
        <a:lstStyle/>
        <a:p>
          <a:r>
            <a:rPr lang="en-US"/>
            <a:t>Add interns as collaborators</a:t>
          </a:r>
        </a:p>
      </dgm:t>
    </dgm:pt>
    <dgm:pt modelId="{5F8DD1A5-F821-47D2-85D2-9918A15A1008}" type="parTrans" cxnId="{C75D2B6B-C410-4845-B385-CEDA08AAFA60}">
      <dgm:prSet/>
      <dgm:spPr/>
      <dgm:t>
        <a:bodyPr/>
        <a:lstStyle/>
        <a:p>
          <a:endParaRPr lang="en-US"/>
        </a:p>
      </dgm:t>
    </dgm:pt>
    <dgm:pt modelId="{0AA0D44D-4AAC-4F23-9D0F-B99E843659DA}" type="sibTrans" cxnId="{C75D2B6B-C410-4845-B385-CEDA08AAFA60}">
      <dgm:prSet/>
      <dgm:spPr/>
      <dgm:t>
        <a:bodyPr/>
        <a:lstStyle/>
        <a:p>
          <a:endParaRPr lang="en-US"/>
        </a:p>
      </dgm:t>
    </dgm:pt>
    <dgm:pt modelId="{A09E7726-F3B2-4C6C-A79B-7B06D10B1512}">
      <dgm:prSet/>
      <dgm:spPr/>
      <dgm:t>
        <a:bodyPr/>
        <a:lstStyle/>
        <a:p>
          <a:r>
            <a:rPr lang="en-US"/>
            <a:t>Interns:</a:t>
          </a:r>
        </a:p>
      </dgm:t>
    </dgm:pt>
    <dgm:pt modelId="{E0513090-666F-4659-9CDF-1D34559E00E6}" type="parTrans" cxnId="{08739B8E-11F1-4420-A1F9-AD5B73BBFBD0}">
      <dgm:prSet/>
      <dgm:spPr/>
      <dgm:t>
        <a:bodyPr/>
        <a:lstStyle/>
        <a:p>
          <a:endParaRPr lang="en-US"/>
        </a:p>
      </dgm:t>
    </dgm:pt>
    <dgm:pt modelId="{C1B4DEFB-C286-405C-9F52-84B90D12C19A}" type="sibTrans" cxnId="{08739B8E-11F1-4420-A1F9-AD5B73BBFBD0}">
      <dgm:prSet/>
      <dgm:spPr/>
      <dgm:t>
        <a:bodyPr/>
        <a:lstStyle/>
        <a:p>
          <a:endParaRPr lang="en-US"/>
        </a:p>
      </dgm:t>
    </dgm:pt>
    <dgm:pt modelId="{89D38B0A-27BF-4829-9B7A-55DFDF1403B9}">
      <dgm:prSet/>
      <dgm:spPr/>
      <dgm:t>
        <a:bodyPr/>
        <a:lstStyle/>
        <a:p>
          <a:r>
            <a:rPr lang="en-US"/>
            <a:t>Go to your Email inbox and accept the invitation</a:t>
          </a:r>
        </a:p>
      </dgm:t>
    </dgm:pt>
    <dgm:pt modelId="{2554A4EB-8B23-48B7-932A-449F64B9E36B}" type="parTrans" cxnId="{9A74D709-8307-4AEC-B3F6-272E29369E86}">
      <dgm:prSet/>
      <dgm:spPr/>
      <dgm:t>
        <a:bodyPr/>
        <a:lstStyle/>
        <a:p>
          <a:endParaRPr lang="en-US"/>
        </a:p>
      </dgm:t>
    </dgm:pt>
    <dgm:pt modelId="{A51B2866-424F-44FD-BEC7-B1660B509FCD}" type="sibTrans" cxnId="{9A74D709-8307-4AEC-B3F6-272E29369E86}">
      <dgm:prSet/>
      <dgm:spPr/>
      <dgm:t>
        <a:bodyPr/>
        <a:lstStyle/>
        <a:p>
          <a:endParaRPr lang="en-US"/>
        </a:p>
      </dgm:t>
    </dgm:pt>
    <dgm:pt modelId="{84F7A29A-6450-4B42-9396-8E2D75B04E8A}">
      <dgm:prSet/>
      <dgm:spPr/>
      <dgm:t>
        <a:bodyPr/>
        <a:lstStyle/>
        <a:p>
          <a:r>
            <a:rPr lang="en-US"/>
            <a:t>Explore the GitHub page for the practice repository</a:t>
          </a:r>
        </a:p>
      </dgm:t>
    </dgm:pt>
    <dgm:pt modelId="{4F462E16-D9CD-4844-95D7-EE000DC25029}" type="parTrans" cxnId="{146EBF3B-F99E-4C17-A90D-716F00FEE398}">
      <dgm:prSet/>
      <dgm:spPr/>
      <dgm:t>
        <a:bodyPr/>
        <a:lstStyle/>
        <a:p>
          <a:endParaRPr lang="en-US"/>
        </a:p>
      </dgm:t>
    </dgm:pt>
    <dgm:pt modelId="{83C905AD-E9B1-49C8-9960-061B33FDBBDC}" type="sibTrans" cxnId="{146EBF3B-F99E-4C17-A90D-716F00FEE398}">
      <dgm:prSet/>
      <dgm:spPr/>
      <dgm:t>
        <a:bodyPr/>
        <a:lstStyle/>
        <a:p>
          <a:endParaRPr lang="en-US"/>
        </a:p>
      </dgm:t>
    </dgm:pt>
    <dgm:pt modelId="{64A7F99A-1CE8-4CD0-B9D9-4B6F5559E915}">
      <dgm:prSet/>
      <dgm:spPr/>
      <dgm:t>
        <a:bodyPr/>
        <a:lstStyle/>
        <a:p>
          <a:r>
            <a:rPr lang="en-US"/>
            <a:t>Download the geo data and unzip it into the data folder</a:t>
          </a:r>
        </a:p>
      </dgm:t>
    </dgm:pt>
    <dgm:pt modelId="{BA96791F-D45E-4C98-AD11-A0E625F7017E}" type="parTrans" cxnId="{52B92EA5-CDF7-4224-8DAD-25E29D6CD8B2}">
      <dgm:prSet/>
      <dgm:spPr/>
    </dgm:pt>
    <dgm:pt modelId="{70C3787F-01C4-4174-9677-6AB7A641A8C9}" type="sibTrans" cxnId="{52B92EA5-CDF7-4224-8DAD-25E29D6CD8B2}">
      <dgm:prSet/>
      <dgm:spPr/>
    </dgm:pt>
    <dgm:pt modelId="{AD13E477-699A-433A-B5BA-D2BE9283ABA2}" type="pres">
      <dgm:prSet presAssocID="{23D59BA5-C8B2-4382-9FFB-C56EDC9100D8}" presName="linear" presStyleCnt="0">
        <dgm:presLayoutVars>
          <dgm:dir/>
          <dgm:animLvl val="lvl"/>
          <dgm:resizeHandles val="exact"/>
        </dgm:presLayoutVars>
      </dgm:prSet>
      <dgm:spPr/>
    </dgm:pt>
    <dgm:pt modelId="{D7BC1BE3-562D-42E6-A31E-44FE40BAA04F}" type="pres">
      <dgm:prSet presAssocID="{AF514339-5CB0-4335-9223-55558B4C5584}" presName="parentLin" presStyleCnt="0"/>
      <dgm:spPr/>
    </dgm:pt>
    <dgm:pt modelId="{BA4B16A2-AD85-4CEF-9C35-2F12E825DECF}" type="pres">
      <dgm:prSet presAssocID="{AF514339-5CB0-4335-9223-55558B4C5584}" presName="parentLeftMargin" presStyleLbl="node1" presStyleIdx="0" presStyleCnt="2"/>
      <dgm:spPr/>
    </dgm:pt>
    <dgm:pt modelId="{46644AA9-937E-42E6-BE7A-A49192DCFE74}" type="pres">
      <dgm:prSet presAssocID="{AF514339-5CB0-4335-9223-55558B4C55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3B57C5-62B4-4638-933F-3BFF0119254B}" type="pres">
      <dgm:prSet presAssocID="{AF514339-5CB0-4335-9223-55558B4C5584}" presName="negativeSpace" presStyleCnt="0"/>
      <dgm:spPr/>
    </dgm:pt>
    <dgm:pt modelId="{528D2B16-AC9B-4D03-A18C-324913A4D265}" type="pres">
      <dgm:prSet presAssocID="{AF514339-5CB0-4335-9223-55558B4C5584}" presName="childText" presStyleLbl="conFgAcc1" presStyleIdx="0" presStyleCnt="2">
        <dgm:presLayoutVars>
          <dgm:bulletEnabled val="1"/>
        </dgm:presLayoutVars>
      </dgm:prSet>
      <dgm:spPr/>
    </dgm:pt>
    <dgm:pt modelId="{1B7C30A5-B3F8-4988-86A9-AA4741DF7DDF}" type="pres">
      <dgm:prSet presAssocID="{EDC44616-A13C-4ACE-8D1A-7E132BB41223}" presName="spaceBetweenRectangles" presStyleCnt="0"/>
      <dgm:spPr/>
    </dgm:pt>
    <dgm:pt modelId="{58335C6F-712C-4F09-BDC2-6F26E2C25199}" type="pres">
      <dgm:prSet presAssocID="{A09E7726-F3B2-4C6C-A79B-7B06D10B1512}" presName="parentLin" presStyleCnt="0"/>
      <dgm:spPr/>
    </dgm:pt>
    <dgm:pt modelId="{34F1089B-275D-4C40-BC08-7F289C07E61B}" type="pres">
      <dgm:prSet presAssocID="{A09E7726-F3B2-4C6C-A79B-7B06D10B1512}" presName="parentLeftMargin" presStyleLbl="node1" presStyleIdx="0" presStyleCnt="2"/>
      <dgm:spPr/>
    </dgm:pt>
    <dgm:pt modelId="{1DCB8173-6307-4E81-8F29-BD0199421683}" type="pres">
      <dgm:prSet presAssocID="{A09E7726-F3B2-4C6C-A79B-7B06D10B15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614E14-22FD-47FB-994F-2C45CCB2CF71}" type="pres">
      <dgm:prSet presAssocID="{A09E7726-F3B2-4C6C-A79B-7B06D10B1512}" presName="negativeSpace" presStyleCnt="0"/>
      <dgm:spPr/>
    </dgm:pt>
    <dgm:pt modelId="{1A4BE887-34B9-4D52-A02D-FCD95A52CA44}" type="pres">
      <dgm:prSet presAssocID="{A09E7726-F3B2-4C6C-A79B-7B06D10B15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74D709-8307-4AEC-B3F6-272E29369E86}" srcId="{A09E7726-F3B2-4C6C-A79B-7B06D10B1512}" destId="{89D38B0A-27BF-4829-9B7A-55DFDF1403B9}" srcOrd="0" destOrd="0" parTransId="{2554A4EB-8B23-48B7-932A-449F64B9E36B}" sibTransId="{A51B2866-424F-44FD-BEC7-B1660B509FCD}"/>
    <dgm:cxn modelId="{D0EAAB12-3545-499E-B379-4083C8B260A3}" type="presOf" srcId="{A09E7726-F3B2-4C6C-A79B-7B06D10B1512}" destId="{1DCB8173-6307-4E81-8F29-BD0199421683}" srcOrd="1" destOrd="0" presId="urn:microsoft.com/office/officeart/2005/8/layout/list1"/>
    <dgm:cxn modelId="{D0163A13-1FF1-47E6-AC96-62B928908461}" type="presOf" srcId="{B7BA1413-E249-4ED8-9A48-7CB9B28C0B08}" destId="{528D2B16-AC9B-4D03-A18C-324913A4D265}" srcOrd="0" destOrd="1" presId="urn:microsoft.com/office/officeart/2005/8/layout/list1"/>
    <dgm:cxn modelId="{2F594132-35CF-495F-BFB9-9E7F2F603F4D}" type="presOf" srcId="{266426B0-4FB5-4FF3-9D21-8C846B37B0A2}" destId="{528D2B16-AC9B-4D03-A18C-324913A4D265}" srcOrd="0" destOrd="3" presId="urn:microsoft.com/office/officeart/2005/8/layout/list1"/>
    <dgm:cxn modelId="{E2676F3B-FC08-4DDA-BA47-CB7C80F6A6D0}" type="presOf" srcId="{A09E7726-F3B2-4C6C-A79B-7B06D10B1512}" destId="{34F1089B-275D-4C40-BC08-7F289C07E61B}" srcOrd="0" destOrd="0" presId="urn:microsoft.com/office/officeart/2005/8/layout/list1"/>
    <dgm:cxn modelId="{146EBF3B-F99E-4C17-A90D-716F00FEE398}" srcId="{A09E7726-F3B2-4C6C-A79B-7B06D10B1512}" destId="{84F7A29A-6450-4B42-9396-8E2D75B04E8A}" srcOrd="1" destOrd="0" parTransId="{4F462E16-D9CD-4844-95D7-EE000DC25029}" sibTransId="{83C905AD-E9B1-49C8-9960-061B33FDBBDC}"/>
    <dgm:cxn modelId="{406B1643-DC5A-410E-8F3C-2D5E30D4F869}" type="presOf" srcId="{AF514339-5CB0-4335-9223-55558B4C5584}" destId="{46644AA9-937E-42E6-BE7A-A49192DCFE74}" srcOrd="1" destOrd="0" presId="urn:microsoft.com/office/officeart/2005/8/layout/list1"/>
    <dgm:cxn modelId="{C75D2B6B-C410-4845-B385-CEDA08AAFA60}" srcId="{AF514339-5CB0-4335-9223-55558B4C5584}" destId="{266426B0-4FB5-4FF3-9D21-8C846B37B0A2}" srcOrd="3" destOrd="0" parTransId="{5F8DD1A5-F821-47D2-85D2-9918A15A1008}" sibTransId="{0AA0D44D-4AAC-4F23-9D0F-B99E843659DA}"/>
    <dgm:cxn modelId="{44E31170-1D6C-4087-BCA9-7D8F92C8DB8D}" type="presOf" srcId="{84F7A29A-6450-4B42-9396-8E2D75B04E8A}" destId="{1A4BE887-34B9-4D52-A02D-FCD95A52CA44}" srcOrd="0" destOrd="1" presId="urn:microsoft.com/office/officeart/2005/8/layout/list1"/>
    <dgm:cxn modelId="{7591B855-E137-4A6E-A555-176A93F41208}" srcId="{AF514339-5CB0-4335-9223-55558B4C5584}" destId="{7FFEFC83-1462-45BE-A1BE-5B1D1438EECC}" srcOrd="0" destOrd="0" parTransId="{4E16120A-F5D9-498F-9ECB-BAC9E236496C}" sibTransId="{1F67A72A-8CE5-45F1-9A27-AC19BE455BCC}"/>
    <dgm:cxn modelId="{9155977B-6F5C-49EB-90E1-C70D82478BCF}" srcId="{AF514339-5CB0-4335-9223-55558B4C5584}" destId="{C18B3CBA-627F-4836-9E55-D343D414D2D4}" srcOrd="2" destOrd="0" parTransId="{0C35933A-7618-4840-BF59-8F76A330E19F}" sibTransId="{833CD2C2-1F30-4F65-BC42-AEF639353463}"/>
    <dgm:cxn modelId="{37143983-4F9D-467A-B4B7-33E1C49BFB40}" type="presOf" srcId="{23D59BA5-C8B2-4382-9FFB-C56EDC9100D8}" destId="{AD13E477-699A-433A-B5BA-D2BE9283ABA2}" srcOrd="0" destOrd="0" presId="urn:microsoft.com/office/officeart/2005/8/layout/list1"/>
    <dgm:cxn modelId="{83377187-1A69-45C2-8A2C-42EE16B7DD0A}" type="presOf" srcId="{7FFEFC83-1462-45BE-A1BE-5B1D1438EECC}" destId="{528D2B16-AC9B-4D03-A18C-324913A4D265}" srcOrd="0" destOrd="0" presId="urn:microsoft.com/office/officeart/2005/8/layout/list1"/>
    <dgm:cxn modelId="{08739B8E-11F1-4420-A1F9-AD5B73BBFBD0}" srcId="{23D59BA5-C8B2-4382-9FFB-C56EDC9100D8}" destId="{A09E7726-F3B2-4C6C-A79B-7B06D10B1512}" srcOrd="1" destOrd="0" parTransId="{E0513090-666F-4659-9CDF-1D34559E00E6}" sibTransId="{C1B4DEFB-C286-405C-9F52-84B90D12C19A}"/>
    <dgm:cxn modelId="{52B92EA5-CDF7-4224-8DAD-25E29D6CD8B2}" srcId="{AF514339-5CB0-4335-9223-55558B4C5584}" destId="{64A7F99A-1CE8-4CD0-B9D9-4B6F5559E915}" srcOrd="4" destOrd="0" parTransId="{BA96791F-D45E-4C98-AD11-A0E625F7017E}" sibTransId="{70C3787F-01C4-4174-9677-6AB7A641A8C9}"/>
    <dgm:cxn modelId="{E3415EAB-BA11-4949-8BE1-A90071644A26}" type="presOf" srcId="{64A7F99A-1CE8-4CD0-B9D9-4B6F5559E915}" destId="{528D2B16-AC9B-4D03-A18C-324913A4D265}" srcOrd="0" destOrd="4" presId="urn:microsoft.com/office/officeart/2005/8/layout/list1"/>
    <dgm:cxn modelId="{776374C0-308C-46A1-B4F5-859FF2BF1535}" type="presOf" srcId="{AF514339-5CB0-4335-9223-55558B4C5584}" destId="{BA4B16A2-AD85-4CEF-9C35-2F12E825DECF}" srcOrd="0" destOrd="0" presId="urn:microsoft.com/office/officeart/2005/8/layout/list1"/>
    <dgm:cxn modelId="{68C2E8D9-4140-4DFE-9287-6DEC4F96ADC0}" srcId="{AF514339-5CB0-4335-9223-55558B4C5584}" destId="{B7BA1413-E249-4ED8-9A48-7CB9B28C0B08}" srcOrd="1" destOrd="0" parTransId="{B80ED118-EF6D-4052-833C-4B72A030EB9D}" sibTransId="{B491D87D-ABDD-47BF-A31C-8C1E59DB97CE}"/>
    <dgm:cxn modelId="{DD1ADCDC-00AE-4E98-8CF9-2138FC66A1D7}" type="presOf" srcId="{C18B3CBA-627F-4836-9E55-D343D414D2D4}" destId="{528D2B16-AC9B-4D03-A18C-324913A4D265}" srcOrd="0" destOrd="2" presId="urn:microsoft.com/office/officeart/2005/8/layout/list1"/>
    <dgm:cxn modelId="{945319DF-41F0-43FF-99A3-9F0120209EFE}" type="presOf" srcId="{89D38B0A-27BF-4829-9B7A-55DFDF1403B9}" destId="{1A4BE887-34B9-4D52-A02D-FCD95A52CA44}" srcOrd="0" destOrd="0" presId="urn:microsoft.com/office/officeart/2005/8/layout/list1"/>
    <dgm:cxn modelId="{23DFB2E6-3721-4A0D-966D-65AA4848C55E}" srcId="{23D59BA5-C8B2-4382-9FFB-C56EDC9100D8}" destId="{AF514339-5CB0-4335-9223-55558B4C5584}" srcOrd="0" destOrd="0" parTransId="{48507EBA-496E-4948-AC83-384D821EDACF}" sibTransId="{EDC44616-A13C-4ACE-8D1A-7E132BB41223}"/>
    <dgm:cxn modelId="{313718C6-703F-45A4-9B0A-11B7A68935D3}" type="presParOf" srcId="{AD13E477-699A-433A-B5BA-D2BE9283ABA2}" destId="{D7BC1BE3-562D-42E6-A31E-44FE40BAA04F}" srcOrd="0" destOrd="0" presId="urn:microsoft.com/office/officeart/2005/8/layout/list1"/>
    <dgm:cxn modelId="{9F7365EE-9D86-455F-A6CA-A2FB1CF2366C}" type="presParOf" srcId="{D7BC1BE3-562D-42E6-A31E-44FE40BAA04F}" destId="{BA4B16A2-AD85-4CEF-9C35-2F12E825DECF}" srcOrd="0" destOrd="0" presId="urn:microsoft.com/office/officeart/2005/8/layout/list1"/>
    <dgm:cxn modelId="{CDECF6DC-48BD-4AC0-931A-5406E7C62F55}" type="presParOf" srcId="{D7BC1BE3-562D-42E6-A31E-44FE40BAA04F}" destId="{46644AA9-937E-42E6-BE7A-A49192DCFE74}" srcOrd="1" destOrd="0" presId="urn:microsoft.com/office/officeart/2005/8/layout/list1"/>
    <dgm:cxn modelId="{6C5E0E58-4548-4248-AA7B-8C8C582293B6}" type="presParOf" srcId="{AD13E477-699A-433A-B5BA-D2BE9283ABA2}" destId="{8F3B57C5-62B4-4638-933F-3BFF0119254B}" srcOrd="1" destOrd="0" presId="urn:microsoft.com/office/officeart/2005/8/layout/list1"/>
    <dgm:cxn modelId="{9E605E2F-3AE6-4DCB-B1E1-BD1B5AD4FAB6}" type="presParOf" srcId="{AD13E477-699A-433A-B5BA-D2BE9283ABA2}" destId="{528D2B16-AC9B-4D03-A18C-324913A4D265}" srcOrd="2" destOrd="0" presId="urn:microsoft.com/office/officeart/2005/8/layout/list1"/>
    <dgm:cxn modelId="{01A959F9-8D8E-4BF3-A414-7B613B1ED2F4}" type="presParOf" srcId="{AD13E477-699A-433A-B5BA-D2BE9283ABA2}" destId="{1B7C30A5-B3F8-4988-86A9-AA4741DF7DDF}" srcOrd="3" destOrd="0" presId="urn:microsoft.com/office/officeart/2005/8/layout/list1"/>
    <dgm:cxn modelId="{3CA59123-8819-4874-830F-CBFE90FAF7B8}" type="presParOf" srcId="{AD13E477-699A-433A-B5BA-D2BE9283ABA2}" destId="{58335C6F-712C-4F09-BDC2-6F26E2C25199}" srcOrd="4" destOrd="0" presId="urn:microsoft.com/office/officeart/2005/8/layout/list1"/>
    <dgm:cxn modelId="{84024268-9B88-4DF6-AF90-DE7F328FECBF}" type="presParOf" srcId="{58335C6F-712C-4F09-BDC2-6F26E2C25199}" destId="{34F1089B-275D-4C40-BC08-7F289C07E61B}" srcOrd="0" destOrd="0" presId="urn:microsoft.com/office/officeart/2005/8/layout/list1"/>
    <dgm:cxn modelId="{AAEC3BE1-B4A1-4A78-93C0-E268EEED6C9F}" type="presParOf" srcId="{58335C6F-712C-4F09-BDC2-6F26E2C25199}" destId="{1DCB8173-6307-4E81-8F29-BD0199421683}" srcOrd="1" destOrd="0" presId="urn:microsoft.com/office/officeart/2005/8/layout/list1"/>
    <dgm:cxn modelId="{25C424DD-A227-4188-997E-05B1639CA52B}" type="presParOf" srcId="{AD13E477-699A-433A-B5BA-D2BE9283ABA2}" destId="{AD614E14-22FD-47FB-994F-2C45CCB2CF71}" srcOrd="5" destOrd="0" presId="urn:microsoft.com/office/officeart/2005/8/layout/list1"/>
    <dgm:cxn modelId="{4B4E8B4C-5858-486D-A676-9600C830F7BC}" type="presParOf" srcId="{AD13E477-699A-433A-B5BA-D2BE9283ABA2}" destId="{1A4BE887-34B9-4D52-A02D-FCD95A52CA4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953D5-9761-4DC7-A548-B1EF133207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A77314-F277-42DD-A92B-0F805F284C46}">
      <dgm:prSet/>
      <dgm:spPr/>
      <dgm:t>
        <a:bodyPr/>
        <a:lstStyle/>
        <a:p>
          <a:r>
            <a:rPr lang="en-US"/>
            <a:t>Interns:</a:t>
          </a:r>
        </a:p>
      </dgm:t>
    </dgm:pt>
    <dgm:pt modelId="{25A19FFC-81EC-43DB-B0AE-421A07083A50}" type="parTrans" cxnId="{6813B9BC-8C23-4F85-ABEC-6D50FEF6E9F1}">
      <dgm:prSet/>
      <dgm:spPr/>
      <dgm:t>
        <a:bodyPr/>
        <a:lstStyle/>
        <a:p>
          <a:endParaRPr lang="en-US"/>
        </a:p>
      </dgm:t>
    </dgm:pt>
    <dgm:pt modelId="{D3826CFE-86CC-428B-9394-022722E8F37E}" type="sibTrans" cxnId="{6813B9BC-8C23-4F85-ABEC-6D50FEF6E9F1}">
      <dgm:prSet/>
      <dgm:spPr/>
      <dgm:t>
        <a:bodyPr/>
        <a:lstStyle/>
        <a:p>
          <a:endParaRPr lang="en-US"/>
        </a:p>
      </dgm:t>
    </dgm:pt>
    <dgm:pt modelId="{97B7B4CB-1FA0-46E9-BFB7-F8E043805606}">
      <dgm:prSet/>
      <dgm:spPr/>
      <dgm:t>
        <a:bodyPr/>
        <a:lstStyle/>
        <a:p>
          <a:pPr marL="228600" lvl="1" indent="0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>
              <a:latin typeface="Calibri Light" panose="020F0302020204030204"/>
            </a:rPr>
            <a:t>Log in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to </a:t>
          </a:r>
          <a:r>
            <a:rPr lang="en-US"/>
            <a:t>your GitHub </a:t>
          </a:r>
          <a:r>
            <a:rPr lang="en-US">
              <a:latin typeface="Calibri Light" panose="020F0302020204030204"/>
            </a:rPr>
            <a:t>account</a:t>
          </a:r>
          <a:endParaRPr lang="en-US"/>
        </a:p>
      </dgm:t>
    </dgm:pt>
    <dgm:pt modelId="{7F3C7F87-6E48-472B-995B-5F59831B1A97}" type="parTrans" cxnId="{A4C5C8C6-B233-4483-85EC-573DC2949644}">
      <dgm:prSet/>
      <dgm:spPr/>
      <dgm:t>
        <a:bodyPr/>
        <a:lstStyle/>
        <a:p>
          <a:endParaRPr lang="en-US"/>
        </a:p>
      </dgm:t>
    </dgm:pt>
    <dgm:pt modelId="{8346417C-48C0-4510-946E-63250C7B8FEB}" type="sibTrans" cxnId="{A4C5C8C6-B233-4483-85EC-573DC2949644}">
      <dgm:prSet/>
      <dgm:spPr/>
      <dgm:t>
        <a:bodyPr/>
        <a:lstStyle/>
        <a:p>
          <a:endParaRPr lang="en-US"/>
        </a:p>
      </dgm:t>
    </dgm:pt>
    <dgm:pt modelId="{DB4E5B2E-2DD5-47D7-9695-A5E1CCBF355F}">
      <dgm:prSet/>
      <dgm:spPr/>
      <dgm:t>
        <a:bodyPr/>
        <a:lstStyle/>
        <a:p>
          <a:r>
            <a:rPr lang="en-US"/>
            <a:t>Hint</a:t>
          </a:r>
          <a:r>
            <a:rPr lang="en-US" u="sng"/>
            <a:t>: </a:t>
          </a:r>
          <a:r>
            <a:rPr lang="en-US" u="sng">
              <a:hlinkClick xmlns:r="http://schemas.openxmlformats.org/officeDocument/2006/relationships" r:id="rId1"/>
            </a:rPr>
            <a:t>https://ndporter.github.io/dspg-r-2022/02-project-intro/index.html#a-possible-solution</a:t>
          </a:r>
          <a:endParaRPr lang="en-US"/>
        </a:p>
      </dgm:t>
    </dgm:pt>
    <dgm:pt modelId="{AA0B9611-0D46-4593-B5B8-6A01518FA861}" type="parTrans" cxnId="{B93AF8A8-7447-44B3-B033-08EEB6CF5423}">
      <dgm:prSet/>
      <dgm:spPr/>
      <dgm:t>
        <a:bodyPr/>
        <a:lstStyle/>
        <a:p>
          <a:endParaRPr lang="en-US"/>
        </a:p>
      </dgm:t>
    </dgm:pt>
    <dgm:pt modelId="{48801522-9A83-48D1-B98A-B0CD0FF29359}" type="sibTrans" cxnId="{B93AF8A8-7447-44B3-B033-08EEB6CF5423}">
      <dgm:prSet/>
      <dgm:spPr/>
      <dgm:t>
        <a:bodyPr/>
        <a:lstStyle/>
        <a:p>
          <a:endParaRPr lang="en-US"/>
        </a:p>
      </dgm:t>
    </dgm:pt>
    <dgm:pt modelId="{06DAE1C0-3108-4AF4-B230-4F3E8DF20520}">
      <dgm:prSet/>
      <dgm:spPr/>
      <dgm:t>
        <a:bodyPr/>
        <a:lstStyle/>
        <a:p>
          <a:endParaRPr lang="en-US"/>
        </a:p>
      </dgm:t>
    </dgm:pt>
    <dgm:pt modelId="{FB0DFB54-34F8-4127-ADD7-3C7F0984C3C0}" type="parTrans" cxnId="{0A9E5B5F-90EF-4080-B008-C84DDFD0F2EF}">
      <dgm:prSet/>
      <dgm:spPr/>
      <dgm:t>
        <a:bodyPr/>
        <a:lstStyle/>
        <a:p>
          <a:endParaRPr lang="en-US"/>
        </a:p>
      </dgm:t>
    </dgm:pt>
    <dgm:pt modelId="{44DCA9BB-F3B6-4D9B-8FB9-BF6898B8C01D}" type="sibTrans" cxnId="{0A9E5B5F-90EF-4080-B008-C84DDFD0F2EF}">
      <dgm:prSet/>
      <dgm:spPr/>
      <dgm:t>
        <a:bodyPr/>
        <a:lstStyle/>
        <a:p>
          <a:endParaRPr lang="en-US"/>
        </a:p>
      </dgm:t>
    </dgm:pt>
    <dgm:pt modelId="{6CE877F4-F9D1-4457-BD2B-513FE6CB9932}">
      <dgm:prSet/>
      <dgm:spPr/>
      <dgm:t>
        <a:bodyPr/>
        <a:lstStyle/>
        <a:p>
          <a:pPr marL="228600" lvl="1" indent="0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/>
            <a:t>Go to GitHub and find the repository for your team practice</a:t>
          </a:r>
        </a:p>
      </dgm:t>
    </dgm:pt>
    <dgm:pt modelId="{D2A8668E-6CD0-40CE-B250-CCD94F3DF9ED}" type="parTrans" cxnId="{A50A13B3-2C8C-4815-BDB6-4626F0514700}">
      <dgm:prSet/>
      <dgm:spPr/>
      <dgm:t>
        <a:bodyPr/>
        <a:lstStyle/>
        <a:p>
          <a:endParaRPr lang="en-US"/>
        </a:p>
      </dgm:t>
    </dgm:pt>
    <dgm:pt modelId="{D9C6EA97-8AF0-44FF-874B-23E01C04A0EB}" type="sibTrans" cxnId="{A50A13B3-2C8C-4815-BDB6-4626F0514700}">
      <dgm:prSet/>
      <dgm:spPr/>
      <dgm:t>
        <a:bodyPr/>
        <a:lstStyle/>
        <a:p>
          <a:endParaRPr lang="en-US"/>
        </a:p>
      </dgm:t>
    </dgm:pt>
    <dgm:pt modelId="{C7371C82-9A08-4049-A046-9907A88F0F63}">
      <dgm:prSet/>
      <dgm:spPr/>
      <dgm:t>
        <a:bodyPr/>
        <a:lstStyle/>
        <a:p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b="0">
              <a:latin typeface="+mj-lt"/>
            </a:rPr>
            <a:t>Note and examine </a:t>
          </a:r>
          <a:r>
            <a:rPr lang="en-US" b="1">
              <a:latin typeface="+mj-lt"/>
            </a:rPr>
            <a:t>the structure of the repo </a:t>
          </a:r>
          <a:r>
            <a:rPr lang="en-US" b="0">
              <a:latin typeface="+mj-lt"/>
            </a:rPr>
            <a:t>you have cloned. Check the names of folders and readme file</a:t>
          </a:r>
        </a:p>
        <a:p>
          <a:pPr marL="228600" lvl="1" indent="0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US"/>
        </a:p>
      </dgm:t>
    </dgm:pt>
    <dgm:pt modelId="{1B69239F-8DF1-4258-811D-6E301166D9BA}" type="parTrans" cxnId="{EE12479B-7881-4D27-9CF4-7078D25AA592}">
      <dgm:prSet/>
      <dgm:spPr/>
      <dgm:t>
        <a:bodyPr/>
        <a:lstStyle/>
        <a:p>
          <a:endParaRPr lang="en-US"/>
        </a:p>
      </dgm:t>
    </dgm:pt>
    <dgm:pt modelId="{B51DD394-09DE-4399-913E-3EDF4152E3FE}" type="sibTrans" cxnId="{EE12479B-7881-4D27-9CF4-7078D25AA592}">
      <dgm:prSet/>
      <dgm:spPr/>
      <dgm:t>
        <a:bodyPr/>
        <a:lstStyle/>
        <a:p>
          <a:endParaRPr lang="en-US"/>
        </a:p>
      </dgm:t>
    </dgm:pt>
    <dgm:pt modelId="{DC0E7F71-B293-4580-84FF-DA908BB811F0}">
      <dgm:prSet/>
      <dgm:spPr/>
      <dgm:t>
        <a:bodyPr/>
        <a:lstStyle/>
        <a:p>
          <a:pPr marL="228600" lvl="1" indent="0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/>
            <a:t>Clone the repository</a:t>
          </a:r>
        </a:p>
      </dgm:t>
    </dgm:pt>
    <dgm:pt modelId="{DA81C06F-4C34-4D17-9E58-7C136BC7381A}" type="parTrans" cxnId="{5076675F-E22E-4E03-A5D3-74BD298AC399}">
      <dgm:prSet/>
      <dgm:spPr/>
      <dgm:t>
        <a:bodyPr/>
        <a:lstStyle/>
        <a:p>
          <a:endParaRPr lang="en-US"/>
        </a:p>
      </dgm:t>
    </dgm:pt>
    <dgm:pt modelId="{1060A4DF-A129-482F-BB19-33E8E5B872A0}" type="sibTrans" cxnId="{5076675F-E22E-4E03-A5D3-74BD298AC399}">
      <dgm:prSet/>
      <dgm:spPr/>
      <dgm:t>
        <a:bodyPr/>
        <a:lstStyle/>
        <a:p>
          <a:endParaRPr lang="en-US"/>
        </a:p>
      </dgm:t>
    </dgm:pt>
    <dgm:pt modelId="{ACB289CD-699F-4B3B-A617-36E5A569780D}" type="pres">
      <dgm:prSet presAssocID="{043953D5-9761-4DC7-A548-B1EF13320756}" presName="linear" presStyleCnt="0">
        <dgm:presLayoutVars>
          <dgm:animLvl val="lvl"/>
          <dgm:resizeHandles val="exact"/>
        </dgm:presLayoutVars>
      </dgm:prSet>
      <dgm:spPr/>
    </dgm:pt>
    <dgm:pt modelId="{03236247-3922-419B-890B-1CF10A07D24E}" type="pres">
      <dgm:prSet presAssocID="{6DA77314-F277-42DD-A92B-0F805F284C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D22CE8-29AC-4F6D-B5BE-FDE265DB498D}" type="pres">
      <dgm:prSet presAssocID="{6DA77314-F277-42DD-A92B-0F805F284C46}" presName="childText" presStyleLbl="revTx" presStyleIdx="0" presStyleCnt="2">
        <dgm:presLayoutVars>
          <dgm:bulletEnabled val="1"/>
        </dgm:presLayoutVars>
      </dgm:prSet>
      <dgm:spPr/>
    </dgm:pt>
    <dgm:pt modelId="{38C07DE8-EE94-47E6-99F8-9C14596E2DEF}" type="pres">
      <dgm:prSet presAssocID="{DB4E5B2E-2DD5-47D7-9695-A5E1CCBF35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A2331E-60D8-4013-953E-9A65610421AE}" type="pres">
      <dgm:prSet presAssocID="{DB4E5B2E-2DD5-47D7-9695-A5E1CCBF355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8C36E37-BD17-40C1-8FA3-81932C747941}" type="presOf" srcId="{C7371C82-9A08-4049-A046-9907A88F0F63}" destId="{27D22CE8-29AC-4F6D-B5BE-FDE265DB498D}" srcOrd="0" destOrd="3" presId="urn:microsoft.com/office/officeart/2005/8/layout/vList2"/>
    <dgm:cxn modelId="{C306253E-1B03-498F-B626-120DDF373E50}" type="presOf" srcId="{6DA77314-F277-42DD-A92B-0F805F284C46}" destId="{03236247-3922-419B-890B-1CF10A07D24E}" srcOrd="0" destOrd="0" presId="urn:microsoft.com/office/officeart/2005/8/layout/vList2"/>
    <dgm:cxn modelId="{48E5E43F-391C-4932-BA03-0C3FE201521B}" type="presOf" srcId="{6CE877F4-F9D1-4457-BD2B-513FE6CB9932}" destId="{27D22CE8-29AC-4F6D-B5BE-FDE265DB498D}" srcOrd="0" destOrd="1" presId="urn:microsoft.com/office/officeart/2005/8/layout/vList2"/>
    <dgm:cxn modelId="{0A9E5B5F-90EF-4080-B008-C84DDFD0F2EF}" srcId="{DB4E5B2E-2DD5-47D7-9695-A5E1CCBF355F}" destId="{06DAE1C0-3108-4AF4-B230-4F3E8DF20520}" srcOrd="0" destOrd="0" parTransId="{FB0DFB54-34F8-4127-ADD7-3C7F0984C3C0}" sibTransId="{44DCA9BB-F3B6-4D9B-8FB9-BF6898B8C01D}"/>
    <dgm:cxn modelId="{5076675F-E22E-4E03-A5D3-74BD298AC399}" srcId="{6DA77314-F277-42DD-A92B-0F805F284C46}" destId="{DC0E7F71-B293-4580-84FF-DA908BB811F0}" srcOrd="2" destOrd="0" parTransId="{DA81C06F-4C34-4D17-9E58-7C136BC7381A}" sibTransId="{1060A4DF-A129-482F-BB19-33E8E5B872A0}"/>
    <dgm:cxn modelId="{FB870274-37BD-4438-8958-F87E4D2D402A}" type="presOf" srcId="{06DAE1C0-3108-4AF4-B230-4F3E8DF20520}" destId="{B9A2331E-60D8-4013-953E-9A65610421AE}" srcOrd="0" destOrd="0" presId="urn:microsoft.com/office/officeart/2005/8/layout/vList2"/>
    <dgm:cxn modelId="{EE12479B-7881-4D27-9CF4-7078D25AA592}" srcId="{6DA77314-F277-42DD-A92B-0F805F284C46}" destId="{C7371C82-9A08-4049-A046-9907A88F0F63}" srcOrd="3" destOrd="0" parTransId="{1B69239F-8DF1-4258-811D-6E301166D9BA}" sibTransId="{B51DD394-09DE-4399-913E-3EDF4152E3FE}"/>
    <dgm:cxn modelId="{B93AF8A8-7447-44B3-B033-08EEB6CF5423}" srcId="{043953D5-9761-4DC7-A548-B1EF13320756}" destId="{DB4E5B2E-2DD5-47D7-9695-A5E1CCBF355F}" srcOrd="1" destOrd="0" parTransId="{AA0B9611-0D46-4593-B5B8-6A01518FA861}" sibTransId="{48801522-9A83-48D1-B98A-B0CD0FF29359}"/>
    <dgm:cxn modelId="{A50A13B3-2C8C-4815-BDB6-4626F0514700}" srcId="{6DA77314-F277-42DD-A92B-0F805F284C46}" destId="{6CE877F4-F9D1-4457-BD2B-513FE6CB9932}" srcOrd="1" destOrd="0" parTransId="{D2A8668E-6CD0-40CE-B250-CCD94F3DF9ED}" sibTransId="{D9C6EA97-8AF0-44FF-874B-23E01C04A0EB}"/>
    <dgm:cxn modelId="{C9648BB7-A707-454C-8040-AE700366B08D}" type="presOf" srcId="{DC0E7F71-B293-4580-84FF-DA908BB811F0}" destId="{27D22CE8-29AC-4F6D-B5BE-FDE265DB498D}" srcOrd="0" destOrd="2" presId="urn:microsoft.com/office/officeart/2005/8/layout/vList2"/>
    <dgm:cxn modelId="{6813B9BC-8C23-4F85-ABEC-6D50FEF6E9F1}" srcId="{043953D5-9761-4DC7-A548-B1EF13320756}" destId="{6DA77314-F277-42DD-A92B-0F805F284C46}" srcOrd="0" destOrd="0" parTransId="{25A19FFC-81EC-43DB-B0AE-421A07083A50}" sibTransId="{D3826CFE-86CC-428B-9394-022722E8F37E}"/>
    <dgm:cxn modelId="{A4C5C8C6-B233-4483-85EC-573DC2949644}" srcId="{6DA77314-F277-42DD-A92B-0F805F284C46}" destId="{97B7B4CB-1FA0-46E9-BFB7-F8E043805606}" srcOrd="0" destOrd="0" parTransId="{7F3C7F87-6E48-472B-995B-5F59831B1A97}" sibTransId="{8346417C-48C0-4510-946E-63250C7B8FEB}"/>
    <dgm:cxn modelId="{4B6DA8CE-5891-43F3-96EA-CC452CBF90F8}" type="presOf" srcId="{97B7B4CB-1FA0-46E9-BFB7-F8E043805606}" destId="{27D22CE8-29AC-4F6D-B5BE-FDE265DB498D}" srcOrd="0" destOrd="0" presId="urn:microsoft.com/office/officeart/2005/8/layout/vList2"/>
    <dgm:cxn modelId="{69C6A6D2-3197-413A-9DC5-6603CC6985F8}" type="presOf" srcId="{043953D5-9761-4DC7-A548-B1EF13320756}" destId="{ACB289CD-699F-4B3B-A617-36E5A569780D}" srcOrd="0" destOrd="0" presId="urn:microsoft.com/office/officeart/2005/8/layout/vList2"/>
    <dgm:cxn modelId="{827D94FF-9CD8-41EF-A30A-CEC1524A0D05}" type="presOf" srcId="{DB4E5B2E-2DD5-47D7-9695-A5E1CCBF355F}" destId="{38C07DE8-EE94-47E6-99F8-9C14596E2DEF}" srcOrd="0" destOrd="0" presId="urn:microsoft.com/office/officeart/2005/8/layout/vList2"/>
    <dgm:cxn modelId="{3C7438C4-93E2-4F99-AA5A-7F007383D79E}" type="presParOf" srcId="{ACB289CD-699F-4B3B-A617-36E5A569780D}" destId="{03236247-3922-419B-890B-1CF10A07D24E}" srcOrd="0" destOrd="0" presId="urn:microsoft.com/office/officeart/2005/8/layout/vList2"/>
    <dgm:cxn modelId="{4325B807-E60D-4AAE-BF23-07B92A61528D}" type="presParOf" srcId="{ACB289CD-699F-4B3B-A617-36E5A569780D}" destId="{27D22CE8-29AC-4F6D-B5BE-FDE265DB498D}" srcOrd="1" destOrd="0" presId="urn:microsoft.com/office/officeart/2005/8/layout/vList2"/>
    <dgm:cxn modelId="{60737924-415A-4C82-A695-6FD2D8C814C7}" type="presParOf" srcId="{ACB289CD-699F-4B3B-A617-36E5A569780D}" destId="{38C07DE8-EE94-47E6-99F8-9C14596E2DEF}" srcOrd="2" destOrd="0" presId="urn:microsoft.com/office/officeart/2005/8/layout/vList2"/>
    <dgm:cxn modelId="{C256D24F-F018-4888-BC8E-FF3EED44F3DE}" type="presParOf" srcId="{ACB289CD-699F-4B3B-A617-36E5A569780D}" destId="{B9A2331E-60D8-4013-953E-9A65610421A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4824E-20E7-44BF-B504-18A72C03118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D26A91-6FDB-4685-A84A-DB3B5DE5B6BC}">
      <dgm:prSet custT="1"/>
      <dgm:spPr/>
      <dgm:t>
        <a:bodyPr/>
        <a:lstStyle/>
        <a:p>
          <a:r>
            <a:rPr lang="en-US" sz="2400"/>
            <a:t>Do a pull before branching</a:t>
          </a:r>
        </a:p>
      </dgm:t>
    </dgm:pt>
    <dgm:pt modelId="{806ACC26-8FA2-418E-903A-27D3ACCC14EC}" type="parTrans" cxnId="{03130CA2-3046-4489-8923-E1FF9CAD6FA6}">
      <dgm:prSet/>
      <dgm:spPr/>
      <dgm:t>
        <a:bodyPr/>
        <a:lstStyle/>
        <a:p>
          <a:endParaRPr lang="en-US" sz="2400"/>
        </a:p>
      </dgm:t>
    </dgm:pt>
    <dgm:pt modelId="{99257FF6-901F-4CD5-936F-82601404C2C2}" type="sibTrans" cxnId="{03130CA2-3046-4489-8923-E1FF9CAD6FA6}">
      <dgm:prSet/>
      <dgm:spPr/>
      <dgm:t>
        <a:bodyPr/>
        <a:lstStyle/>
        <a:p>
          <a:endParaRPr lang="en-US" sz="2400"/>
        </a:p>
      </dgm:t>
    </dgm:pt>
    <dgm:pt modelId="{B3367993-DA9F-40CA-BABF-91FBEC9F9027}">
      <dgm:prSet custT="1"/>
      <dgm:spPr/>
      <dgm:t>
        <a:bodyPr/>
        <a:lstStyle/>
        <a:p>
          <a:r>
            <a:rPr lang="en-US" sz="2400"/>
            <a:t>Add a new branch called “</a:t>
          </a:r>
          <a:r>
            <a:rPr lang="en-US" sz="2400" err="1"/>
            <a:t>Yourname</a:t>
          </a:r>
          <a:r>
            <a:rPr lang="en-US" sz="2400"/>
            <a:t>-branch”</a:t>
          </a:r>
        </a:p>
      </dgm:t>
    </dgm:pt>
    <dgm:pt modelId="{B7D0666B-BD0E-4C07-9A34-269D45025008}" type="parTrans" cxnId="{1BA56F05-158A-4F23-B50D-30B1B042B90A}">
      <dgm:prSet/>
      <dgm:spPr/>
      <dgm:t>
        <a:bodyPr/>
        <a:lstStyle/>
        <a:p>
          <a:endParaRPr lang="en-US" sz="2400"/>
        </a:p>
      </dgm:t>
    </dgm:pt>
    <dgm:pt modelId="{D459934F-49A3-4833-B084-4A5ADC36645C}" type="sibTrans" cxnId="{1BA56F05-158A-4F23-B50D-30B1B042B90A}">
      <dgm:prSet/>
      <dgm:spPr/>
      <dgm:t>
        <a:bodyPr/>
        <a:lstStyle/>
        <a:p>
          <a:endParaRPr lang="en-US" sz="2400"/>
        </a:p>
      </dgm:t>
    </dgm:pt>
    <dgm:pt modelId="{703C19CD-A102-4E41-8F27-751D6546C73D}">
      <dgm:prSet custT="1"/>
      <dgm:spPr/>
      <dgm:t>
        <a:bodyPr/>
        <a:lstStyle/>
        <a:p>
          <a:pPr rtl="0"/>
          <a:r>
            <a:rPr lang="en-US" sz="2400"/>
            <a:t>Fellows check branches </a:t>
          </a:r>
          <a:r>
            <a:rPr lang="en-US" sz="2400">
              <a:latin typeface="Calibri Light" panose="020F0302020204030204"/>
            </a:rPr>
            <a:t>in GitHub</a:t>
          </a:r>
          <a:endParaRPr lang="en-US" sz="2400"/>
        </a:p>
      </dgm:t>
    </dgm:pt>
    <dgm:pt modelId="{E3A60D20-4E00-4289-9600-3EF0015A2FC0}" type="parTrans" cxnId="{93903F3D-825B-4190-A481-8C240A78486C}">
      <dgm:prSet/>
      <dgm:spPr/>
      <dgm:t>
        <a:bodyPr/>
        <a:lstStyle/>
        <a:p>
          <a:endParaRPr lang="en-US" sz="2400"/>
        </a:p>
      </dgm:t>
    </dgm:pt>
    <dgm:pt modelId="{3A5829F2-28E8-4710-AF65-2C4330E5E99C}" type="sibTrans" cxnId="{93903F3D-825B-4190-A481-8C240A78486C}">
      <dgm:prSet/>
      <dgm:spPr/>
      <dgm:t>
        <a:bodyPr/>
        <a:lstStyle/>
        <a:p>
          <a:endParaRPr lang="en-US" sz="2400"/>
        </a:p>
      </dgm:t>
    </dgm:pt>
    <dgm:pt modelId="{87030D35-4EE0-4ED5-9308-A491825415CA}" type="pres">
      <dgm:prSet presAssocID="{D434824E-20E7-44BF-B504-18A72C031184}" presName="Name0" presStyleCnt="0">
        <dgm:presLayoutVars>
          <dgm:dir/>
          <dgm:animLvl val="lvl"/>
          <dgm:resizeHandles val="exact"/>
        </dgm:presLayoutVars>
      </dgm:prSet>
      <dgm:spPr/>
    </dgm:pt>
    <dgm:pt modelId="{A4A68371-5E5D-4BF8-A59C-A7BF953AD527}" type="pres">
      <dgm:prSet presAssocID="{CAD26A91-6FDB-4685-A84A-DB3B5DE5B6BC}" presName="linNode" presStyleCnt="0"/>
      <dgm:spPr/>
    </dgm:pt>
    <dgm:pt modelId="{D8F9777D-4ED5-42C2-AD37-62B22DA07277}" type="pres">
      <dgm:prSet presAssocID="{CAD26A91-6FDB-4685-A84A-DB3B5DE5B6BC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B3955CA7-43B7-44A8-9285-67E8B4A29CB7}" type="pres">
      <dgm:prSet presAssocID="{99257FF6-901F-4CD5-936F-82601404C2C2}" presName="sp" presStyleCnt="0"/>
      <dgm:spPr/>
    </dgm:pt>
    <dgm:pt modelId="{562E3FE1-F184-4663-A799-F38E557522A6}" type="pres">
      <dgm:prSet presAssocID="{B3367993-DA9F-40CA-BABF-91FBEC9F9027}" presName="linNode" presStyleCnt="0"/>
      <dgm:spPr/>
    </dgm:pt>
    <dgm:pt modelId="{208E0A04-1C24-4C1B-95BD-58C040018C5F}" type="pres">
      <dgm:prSet presAssocID="{B3367993-DA9F-40CA-BABF-91FBEC9F9027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5FE2F459-5AA1-462C-80E1-F75E638A4E04}" type="pres">
      <dgm:prSet presAssocID="{D459934F-49A3-4833-B084-4A5ADC36645C}" presName="sp" presStyleCnt="0"/>
      <dgm:spPr/>
    </dgm:pt>
    <dgm:pt modelId="{0EF4D639-678D-4654-972B-DB9914440485}" type="pres">
      <dgm:prSet presAssocID="{703C19CD-A102-4E41-8F27-751D6546C73D}" presName="linNode" presStyleCnt="0"/>
      <dgm:spPr/>
    </dgm:pt>
    <dgm:pt modelId="{38826E8F-DA7C-4C62-B1DF-1E5E754F5ACD}" type="pres">
      <dgm:prSet presAssocID="{703C19CD-A102-4E41-8F27-751D6546C73D}" presName="parentText" presStyleLbl="node1" presStyleIdx="2" presStyleCnt="3" custScaleX="277778">
        <dgm:presLayoutVars>
          <dgm:chMax val="1"/>
          <dgm:bulletEnabled val="1"/>
        </dgm:presLayoutVars>
      </dgm:prSet>
      <dgm:spPr/>
    </dgm:pt>
  </dgm:ptLst>
  <dgm:cxnLst>
    <dgm:cxn modelId="{1BA56F05-158A-4F23-B50D-30B1B042B90A}" srcId="{D434824E-20E7-44BF-B504-18A72C031184}" destId="{B3367993-DA9F-40CA-BABF-91FBEC9F9027}" srcOrd="1" destOrd="0" parTransId="{B7D0666B-BD0E-4C07-9A34-269D45025008}" sibTransId="{D459934F-49A3-4833-B084-4A5ADC36645C}"/>
    <dgm:cxn modelId="{5ED7BB37-B954-4DA5-8693-F55E384B7457}" type="presOf" srcId="{D434824E-20E7-44BF-B504-18A72C031184}" destId="{87030D35-4EE0-4ED5-9308-A491825415CA}" srcOrd="0" destOrd="0" presId="urn:microsoft.com/office/officeart/2005/8/layout/vList5"/>
    <dgm:cxn modelId="{93903F3D-825B-4190-A481-8C240A78486C}" srcId="{D434824E-20E7-44BF-B504-18A72C031184}" destId="{703C19CD-A102-4E41-8F27-751D6546C73D}" srcOrd="2" destOrd="0" parTransId="{E3A60D20-4E00-4289-9600-3EF0015A2FC0}" sibTransId="{3A5829F2-28E8-4710-AF65-2C4330E5E99C}"/>
    <dgm:cxn modelId="{BDF883A1-9A9B-48F1-A452-371D461FA61D}" type="presOf" srcId="{703C19CD-A102-4E41-8F27-751D6546C73D}" destId="{38826E8F-DA7C-4C62-B1DF-1E5E754F5ACD}" srcOrd="0" destOrd="0" presId="urn:microsoft.com/office/officeart/2005/8/layout/vList5"/>
    <dgm:cxn modelId="{03130CA2-3046-4489-8923-E1FF9CAD6FA6}" srcId="{D434824E-20E7-44BF-B504-18A72C031184}" destId="{CAD26A91-6FDB-4685-A84A-DB3B5DE5B6BC}" srcOrd="0" destOrd="0" parTransId="{806ACC26-8FA2-418E-903A-27D3ACCC14EC}" sibTransId="{99257FF6-901F-4CD5-936F-82601404C2C2}"/>
    <dgm:cxn modelId="{39D6B5B0-609E-4DF3-ADFC-F4477DA4D9C1}" type="presOf" srcId="{B3367993-DA9F-40CA-BABF-91FBEC9F9027}" destId="{208E0A04-1C24-4C1B-95BD-58C040018C5F}" srcOrd="0" destOrd="0" presId="urn:microsoft.com/office/officeart/2005/8/layout/vList5"/>
    <dgm:cxn modelId="{5C14B6CE-8650-4CA0-9119-67000534D6CC}" type="presOf" srcId="{CAD26A91-6FDB-4685-A84A-DB3B5DE5B6BC}" destId="{D8F9777D-4ED5-42C2-AD37-62B22DA07277}" srcOrd="0" destOrd="0" presId="urn:microsoft.com/office/officeart/2005/8/layout/vList5"/>
    <dgm:cxn modelId="{1836286A-F870-43ED-BBB9-EF654BD0D73F}" type="presParOf" srcId="{87030D35-4EE0-4ED5-9308-A491825415CA}" destId="{A4A68371-5E5D-4BF8-A59C-A7BF953AD527}" srcOrd="0" destOrd="0" presId="urn:microsoft.com/office/officeart/2005/8/layout/vList5"/>
    <dgm:cxn modelId="{008F9B7F-636A-4B9A-903B-351BA62364E5}" type="presParOf" srcId="{A4A68371-5E5D-4BF8-A59C-A7BF953AD527}" destId="{D8F9777D-4ED5-42C2-AD37-62B22DA07277}" srcOrd="0" destOrd="0" presId="urn:microsoft.com/office/officeart/2005/8/layout/vList5"/>
    <dgm:cxn modelId="{85BC5C6E-3E4B-47A4-B5E2-949C29EE2015}" type="presParOf" srcId="{87030D35-4EE0-4ED5-9308-A491825415CA}" destId="{B3955CA7-43B7-44A8-9285-67E8B4A29CB7}" srcOrd="1" destOrd="0" presId="urn:microsoft.com/office/officeart/2005/8/layout/vList5"/>
    <dgm:cxn modelId="{CC49F4C1-A8C7-4622-AB80-BB707361338B}" type="presParOf" srcId="{87030D35-4EE0-4ED5-9308-A491825415CA}" destId="{562E3FE1-F184-4663-A799-F38E557522A6}" srcOrd="2" destOrd="0" presId="urn:microsoft.com/office/officeart/2005/8/layout/vList5"/>
    <dgm:cxn modelId="{CBF52282-EA83-401D-8175-7148F7BD35EC}" type="presParOf" srcId="{562E3FE1-F184-4663-A799-F38E557522A6}" destId="{208E0A04-1C24-4C1B-95BD-58C040018C5F}" srcOrd="0" destOrd="0" presId="urn:microsoft.com/office/officeart/2005/8/layout/vList5"/>
    <dgm:cxn modelId="{5A22B712-0C84-4EA9-A642-C29807E15524}" type="presParOf" srcId="{87030D35-4EE0-4ED5-9308-A491825415CA}" destId="{5FE2F459-5AA1-462C-80E1-F75E638A4E04}" srcOrd="3" destOrd="0" presId="urn:microsoft.com/office/officeart/2005/8/layout/vList5"/>
    <dgm:cxn modelId="{6135374C-2176-4DFC-9712-3D497FABEDE9}" type="presParOf" srcId="{87030D35-4EE0-4ED5-9308-A491825415CA}" destId="{0EF4D639-678D-4654-972B-DB9914440485}" srcOrd="4" destOrd="0" presId="urn:microsoft.com/office/officeart/2005/8/layout/vList5"/>
    <dgm:cxn modelId="{5654B885-289C-4BDF-8507-90325C783C17}" type="presParOf" srcId="{0EF4D639-678D-4654-972B-DB9914440485}" destId="{38826E8F-DA7C-4C62-B1DF-1E5E754F5A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E392E-A329-4B5F-8BD0-31F8A8E2C2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763BBB-EAC2-4E6E-9D6A-EB359A69E329}">
      <dgm:prSet/>
      <dgm:spPr/>
      <dgm:t>
        <a:bodyPr/>
        <a:lstStyle/>
        <a:p>
          <a:r>
            <a:rPr lang="en-US"/>
            <a:t>Interns:</a:t>
          </a:r>
        </a:p>
      </dgm:t>
    </dgm:pt>
    <dgm:pt modelId="{BB67BEDB-6228-4201-B811-368820595957}" type="parTrans" cxnId="{11FA5171-64B7-4E6B-B4AC-67A44D8643FB}">
      <dgm:prSet/>
      <dgm:spPr/>
      <dgm:t>
        <a:bodyPr/>
        <a:lstStyle/>
        <a:p>
          <a:endParaRPr lang="en-US"/>
        </a:p>
      </dgm:t>
    </dgm:pt>
    <dgm:pt modelId="{DC2C6640-EFCC-4E34-82F7-83F54CF7844C}" type="sibTrans" cxnId="{11FA5171-64B7-4E6B-B4AC-67A44D8643FB}">
      <dgm:prSet/>
      <dgm:spPr/>
      <dgm:t>
        <a:bodyPr/>
        <a:lstStyle/>
        <a:p>
          <a:endParaRPr lang="en-US"/>
        </a:p>
      </dgm:t>
    </dgm:pt>
    <dgm:pt modelId="{CB3E0180-B185-45AA-B10D-18D8722534AF}">
      <dgm:prSet/>
      <dgm:spPr/>
      <dgm:t>
        <a:bodyPr/>
        <a:lstStyle/>
        <a:p>
          <a:r>
            <a:rPr lang="en-US"/>
            <a:t>Keep in mind that you are </a:t>
          </a:r>
          <a:r>
            <a:rPr lang="en-US" b="0">
              <a:solidFill>
                <a:srgbClr val="FF0000"/>
              </a:solidFill>
            </a:rPr>
            <a:t>in your branch now</a:t>
          </a:r>
          <a:r>
            <a:rPr lang="en-US"/>
            <a:t>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B6D6028E-0D0F-469B-9E82-DD50F60F72A9}" type="parTrans" cxnId="{712020F6-3AB2-4A23-8B11-DBF3B5F70822}">
      <dgm:prSet/>
      <dgm:spPr/>
      <dgm:t>
        <a:bodyPr/>
        <a:lstStyle/>
        <a:p>
          <a:endParaRPr lang="en-US"/>
        </a:p>
      </dgm:t>
    </dgm:pt>
    <dgm:pt modelId="{F71DF18B-6DDF-47B6-9611-893573CFB781}" type="sibTrans" cxnId="{712020F6-3AB2-4A23-8B11-DBF3B5F70822}">
      <dgm:prSet/>
      <dgm:spPr/>
      <dgm:t>
        <a:bodyPr/>
        <a:lstStyle/>
        <a:p>
          <a:endParaRPr lang="en-US"/>
        </a:p>
      </dgm:t>
    </dgm:pt>
    <dgm:pt modelId="{8FAA86DB-277F-41B4-9CF9-8F7FFE008F16}">
      <dgm:prSet/>
      <dgm:spPr/>
      <dgm:t>
        <a:bodyPr/>
        <a:lstStyle/>
        <a:p>
          <a:r>
            <a:rPr lang="en-US"/>
            <a:t>Make a new Text file and name it “</a:t>
          </a:r>
          <a:r>
            <a:rPr lang="en-US" err="1"/>
            <a:t>Yourname</a:t>
          </a:r>
          <a:r>
            <a:rPr lang="en-US"/>
            <a:t>-txt” (no spaces)</a:t>
          </a:r>
        </a:p>
      </dgm:t>
    </dgm:pt>
    <dgm:pt modelId="{6770E040-ADD0-4AB7-8C7B-9ADE633A856C}" type="parTrans" cxnId="{3A4FD8CC-9B08-4B2E-9F5F-5C90CCF91447}">
      <dgm:prSet/>
      <dgm:spPr/>
      <dgm:t>
        <a:bodyPr/>
        <a:lstStyle/>
        <a:p>
          <a:endParaRPr lang="en-US"/>
        </a:p>
      </dgm:t>
    </dgm:pt>
    <dgm:pt modelId="{F8C7309A-D672-4860-9E97-89373D07D85D}" type="sibTrans" cxnId="{3A4FD8CC-9B08-4B2E-9F5F-5C90CCF91447}">
      <dgm:prSet/>
      <dgm:spPr/>
      <dgm:t>
        <a:bodyPr/>
        <a:lstStyle/>
        <a:p>
          <a:endParaRPr lang="en-US"/>
        </a:p>
      </dgm:t>
    </dgm:pt>
    <dgm:pt modelId="{AC4CB17C-3D77-4C56-B189-1643460EAAFF}">
      <dgm:prSet/>
      <dgm:spPr/>
      <dgm:t>
        <a:bodyPr/>
        <a:lstStyle/>
        <a:p>
          <a:pPr rtl="0"/>
          <a:r>
            <a:rPr lang="en-US"/>
            <a:t>Put at least two paragraphs in the txt file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E81C9C29-1868-49C2-B672-2F72A0738E41}" type="parTrans" cxnId="{143544DD-350C-4BD2-84CF-9D712573CEEF}">
      <dgm:prSet/>
      <dgm:spPr/>
      <dgm:t>
        <a:bodyPr/>
        <a:lstStyle/>
        <a:p>
          <a:endParaRPr lang="en-US"/>
        </a:p>
      </dgm:t>
    </dgm:pt>
    <dgm:pt modelId="{4D8354B3-8696-463D-9AFC-4610B57D0F44}" type="sibTrans" cxnId="{143544DD-350C-4BD2-84CF-9D712573CEEF}">
      <dgm:prSet/>
      <dgm:spPr/>
      <dgm:t>
        <a:bodyPr/>
        <a:lstStyle/>
        <a:p>
          <a:endParaRPr lang="en-US"/>
        </a:p>
      </dgm:t>
    </dgm:pt>
    <dgm:pt modelId="{B10F203E-6FEC-48D6-A11F-DC0072BF7471}">
      <dgm:prSet/>
      <dgm:spPr/>
      <dgm:t>
        <a:bodyPr/>
        <a:lstStyle/>
        <a:p>
          <a:r>
            <a:rPr lang="en-US"/>
            <a:t>Save it</a:t>
          </a:r>
        </a:p>
      </dgm:t>
    </dgm:pt>
    <dgm:pt modelId="{DAE6FD1A-3BAC-4C96-B051-6F7AAD1246F3}" type="parTrans" cxnId="{BA225DF0-10C1-41B7-9B8D-899D66A5B42A}">
      <dgm:prSet/>
      <dgm:spPr/>
      <dgm:t>
        <a:bodyPr/>
        <a:lstStyle/>
        <a:p>
          <a:endParaRPr lang="en-US"/>
        </a:p>
      </dgm:t>
    </dgm:pt>
    <dgm:pt modelId="{36457D6C-DA34-4A55-B53D-03D0FDAA06D3}" type="sibTrans" cxnId="{BA225DF0-10C1-41B7-9B8D-899D66A5B42A}">
      <dgm:prSet/>
      <dgm:spPr/>
      <dgm:t>
        <a:bodyPr/>
        <a:lstStyle/>
        <a:p>
          <a:endParaRPr lang="en-US"/>
        </a:p>
      </dgm:t>
    </dgm:pt>
    <dgm:pt modelId="{48A8F438-698E-4C90-83A8-D6C6E540C322}">
      <dgm:prSet/>
      <dgm:spPr/>
      <dgm:t>
        <a:bodyPr/>
        <a:lstStyle/>
        <a:p>
          <a:pPr rtl="0"/>
          <a:r>
            <a:rPr lang="en-US"/>
            <a:t>Go to </a:t>
          </a:r>
          <a:r>
            <a:rPr lang="en-US">
              <a:latin typeface="Calibri Light" panose="020F0302020204030204"/>
            </a:rPr>
            <a:t>the Git</a:t>
          </a:r>
          <a:r>
            <a:rPr lang="en-US"/>
            <a:t> panel</a:t>
          </a:r>
        </a:p>
      </dgm:t>
    </dgm:pt>
    <dgm:pt modelId="{D51D6C8C-BAEF-4600-B34B-6A29864F45BC}" type="parTrans" cxnId="{B4AE66C1-5E75-4FC9-917F-741415F9E484}">
      <dgm:prSet/>
      <dgm:spPr/>
      <dgm:t>
        <a:bodyPr/>
        <a:lstStyle/>
        <a:p>
          <a:endParaRPr lang="en-US"/>
        </a:p>
      </dgm:t>
    </dgm:pt>
    <dgm:pt modelId="{5C06F931-B6CF-41DA-87C0-A8FF6E85AC98}" type="sibTrans" cxnId="{B4AE66C1-5E75-4FC9-917F-741415F9E484}">
      <dgm:prSet/>
      <dgm:spPr/>
      <dgm:t>
        <a:bodyPr/>
        <a:lstStyle/>
        <a:p>
          <a:endParaRPr lang="en-US"/>
        </a:p>
      </dgm:t>
    </dgm:pt>
    <dgm:pt modelId="{87EE0DA6-037A-465A-B07D-FB5F76E85C65}">
      <dgm:prSet/>
      <dgm:spPr/>
      <dgm:t>
        <a:bodyPr/>
        <a:lstStyle/>
        <a:p>
          <a:r>
            <a:rPr lang="en-US"/>
            <a:t>Stage, commit with messages, pull, and push</a:t>
          </a:r>
        </a:p>
      </dgm:t>
    </dgm:pt>
    <dgm:pt modelId="{9B371E73-5F0C-48FE-899F-78E7F09C9F44}" type="parTrans" cxnId="{F03D6B55-CCC1-4F67-8C8C-5F6FC3EB2D3D}">
      <dgm:prSet/>
      <dgm:spPr/>
      <dgm:t>
        <a:bodyPr/>
        <a:lstStyle/>
        <a:p>
          <a:endParaRPr lang="en-US"/>
        </a:p>
      </dgm:t>
    </dgm:pt>
    <dgm:pt modelId="{6A6768F9-6156-4704-B42A-C76CFB44CBCE}" type="sibTrans" cxnId="{F03D6B55-CCC1-4F67-8C8C-5F6FC3EB2D3D}">
      <dgm:prSet/>
      <dgm:spPr/>
      <dgm:t>
        <a:bodyPr/>
        <a:lstStyle/>
        <a:p>
          <a:endParaRPr lang="en-US"/>
        </a:p>
      </dgm:t>
    </dgm:pt>
    <dgm:pt modelId="{A72A322B-548A-44E7-84CA-446C58851F26}">
      <dgm:prSet/>
      <dgm:spPr/>
      <dgm:t>
        <a:bodyPr/>
        <a:lstStyle/>
        <a:p>
          <a:r>
            <a:rPr lang="en-US"/>
            <a:t>Go to GitHub and check all the branches of repository</a:t>
          </a:r>
        </a:p>
      </dgm:t>
    </dgm:pt>
    <dgm:pt modelId="{44C6BC1A-4787-406C-90B4-354BE63D2EBC}" type="parTrans" cxnId="{D0641748-CD06-45B5-A712-02FEE58886A6}">
      <dgm:prSet/>
      <dgm:spPr/>
      <dgm:t>
        <a:bodyPr/>
        <a:lstStyle/>
        <a:p>
          <a:endParaRPr lang="en-US"/>
        </a:p>
      </dgm:t>
    </dgm:pt>
    <dgm:pt modelId="{D8FE682F-58C0-4B1E-940A-9A97974AC2C8}" type="sibTrans" cxnId="{D0641748-CD06-45B5-A712-02FEE58886A6}">
      <dgm:prSet/>
      <dgm:spPr/>
      <dgm:t>
        <a:bodyPr/>
        <a:lstStyle/>
        <a:p>
          <a:endParaRPr lang="en-US"/>
        </a:p>
      </dgm:t>
    </dgm:pt>
    <dgm:pt modelId="{4D2538F4-35C1-4010-9C20-9A5D9C1F0931}" type="pres">
      <dgm:prSet presAssocID="{2FFE392E-A329-4B5F-8BD0-31F8A8E2C2E7}" presName="linear" presStyleCnt="0">
        <dgm:presLayoutVars>
          <dgm:animLvl val="lvl"/>
          <dgm:resizeHandles val="exact"/>
        </dgm:presLayoutVars>
      </dgm:prSet>
      <dgm:spPr/>
    </dgm:pt>
    <dgm:pt modelId="{65A1D739-BFDB-4777-A4F0-C772C6242C25}" type="pres">
      <dgm:prSet presAssocID="{79763BBB-EAC2-4E6E-9D6A-EB359A69E32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FD619C-828C-40CB-81D5-AD02AB429819}" type="pres">
      <dgm:prSet presAssocID="{79763BBB-EAC2-4E6E-9D6A-EB359A69E32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20D001-42AC-4BB9-BC67-3FD45671912E}" type="presOf" srcId="{A72A322B-548A-44E7-84CA-446C58851F26}" destId="{54FD619C-828C-40CB-81D5-AD02AB429819}" srcOrd="0" destOrd="6" presId="urn:microsoft.com/office/officeart/2005/8/layout/vList2"/>
    <dgm:cxn modelId="{D0641748-CD06-45B5-A712-02FEE58886A6}" srcId="{79763BBB-EAC2-4E6E-9D6A-EB359A69E329}" destId="{A72A322B-548A-44E7-84CA-446C58851F26}" srcOrd="6" destOrd="0" parTransId="{44C6BC1A-4787-406C-90B4-354BE63D2EBC}" sibTransId="{D8FE682F-58C0-4B1E-940A-9A97974AC2C8}"/>
    <dgm:cxn modelId="{11FA5171-64B7-4E6B-B4AC-67A44D8643FB}" srcId="{2FFE392E-A329-4B5F-8BD0-31F8A8E2C2E7}" destId="{79763BBB-EAC2-4E6E-9D6A-EB359A69E329}" srcOrd="0" destOrd="0" parTransId="{BB67BEDB-6228-4201-B811-368820595957}" sibTransId="{DC2C6640-EFCC-4E34-82F7-83F54CF7844C}"/>
    <dgm:cxn modelId="{EA534975-4E53-4FCF-9570-B46E76408ACF}" type="presOf" srcId="{87EE0DA6-037A-465A-B07D-FB5F76E85C65}" destId="{54FD619C-828C-40CB-81D5-AD02AB429819}" srcOrd="0" destOrd="5" presId="urn:microsoft.com/office/officeart/2005/8/layout/vList2"/>
    <dgm:cxn modelId="{F03D6B55-CCC1-4F67-8C8C-5F6FC3EB2D3D}" srcId="{79763BBB-EAC2-4E6E-9D6A-EB359A69E329}" destId="{87EE0DA6-037A-465A-B07D-FB5F76E85C65}" srcOrd="5" destOrd="0" parTransId="{9B371E73-5F0C-48FE-899F-78E7F09C9F44}" sibTransId="{6A6768F9-6156-4704-B42A-C76CFB44CBCE}"/>
    <dgm:cxn modelId="{A6D2FB57-2929-43F9-858F-43FB08F7295E}" type="presOf" srcId="{79763BBB-EAC2-4E6E-9D6A-EB359A69E329}" destId="{65A1D739-BFDB-4777-A4F0-C772C6242C25}" srcOrd="0" destOrd="0" presId="urn:microsoft.com/office/officeart/2005/8/layout/vList2"/>
    <dgm:cxn modelId="{0AB60858-7CF5-4885-8517-75641BC89176}" type="presOf" srcId="{AC4CB17C-3D77-4C56-B189-1643460EAAFF}" destId="{54FD619C-828C-40CB-81D5-AD02AB429819}" srcOrd="0" destOrd="2" presId="urn:microsoft.com/office/officeart/2005/8/layout/vList2"/>
    <dgm:cxn modelId="{DF9F3286-6C01-4AD9-BD75-891CBB8AEFDD}" type="presOf" srcId="{B10F203E-6FEC-48D6-A11F-DC0072BF7471}" destId="{54FD619C-828C-40CB-81D5-AD02AB429819}" srcOrd="0" destOrd="3" presId="urn:microsoft.com/office/officeart/2005/8/layout/vList2"/>
    <dgm:cxn modelId="{B6543194-959A-4954-BCF0-3BBBE2348B10}" type="presOf" srcId="{8FAA86DB-277F-41B4-9CF9-8F7FFE008F16}" destId="{54FD619C-828C-40CB-81D5-AD02AB429819}" srcOrd="0" destOrd="1" presId="urn:microsoft.com/office/officeart/2005/8/layout/vList2"/>
    <dgm:cxn modelId="{B446E09B-FE37-426D-B869-18DFDAA99A41}" type="presOf" srcId="{2FFE392E-A329-4B5F-8BD0-31F8A8E2C2E7}" destId="{4D2538F4-35C1-4010-9C20-9A5D9C1F0931}" srcOrd="0" destOrd="0" presId="urn:microsoft.com/office/officeart/2005/8/layout/vList2"/>
    <dgm:cxn modelId="{23AE69A3-5F52-4E69-BE67-7C7873FCBE1F}" type="presOf" srcId="{48A8F438-698E-4C90-83A8-D6C6E540C322}" destId="{54FD619C-828C-40CB-81D5-AD02AB429819}" srcOrd="0" destOrd="4" presId="urn:microsoft.com/office/officeart/2005/8/layout/vList2"/>
    <dgm:cxn modelId="{B4AE66C1-5E75-4FC9-917F-741415F9E484}" srcId="{79763BBB-EAC2-4E6E-9D6A-EB359A69E329}" destId="{48A8F438-698E-4C90-83A8-D6C6E540C322}" srcOrd="4" destOrd="0" parTransId="{D51D6C8C-BAEF-4600-B34B-6A29864F45BC}" sibTransId="{5C06F931-B6CF-41DA-87C0-A8FF6E85AC98}"/>
    <dgm:cxn modelId="{3A4FD8CC-9B08-4B2E-9F5F-5C90CCF91447}" srcId="{79763BBB-EAC2-4E6E-9D6A-EB359A69E329}" destId="{8FAA86DB-277F-41B4-9CF9-8F7FFE008F16}" srcOrd="1" destOrd="0" parTransId="{6770E040-ADD0-4AB7-8C7B-9ADE633A856C}" sibTransId="{F8C7309A-D672-4860-9E97-89373D07D85D}"/>
    <dgm:cxn modelId="{143544DD-350C-4BD2-84CF-9D712573CEEF}" srcId="{79763BBB-EAC2-4E6E-9D6A-EB359A69E329}" destId="{AC4CB17C-3D77-4C56-B189-1643460EAAFF}" srcOrd="2" destOrd="0" parTransId="{E81C9C29-1868-49C2-B672-2F72A0738E41}" sibTransId="{4D8354B3-8696-463D-9AFC-4610B57D0F44}"/>
    <dgm:cxn modelId="{BA225DF0-10C1-41B7-9B8D-899D66A5B42A}" srcId="{79763BBB-EAC2-4E6E-9D6A-EB359A69E329}" destId="{B10F203E-6FEC-48D6-A11F-DC0072BF7471}" srcOrd="3" destOrd="0" parTransId="{DAE6FD1A-3BAC-4C96-B051-6F7AAD1246F3}" sibTransId="{36457D6C-DA34-4A55-B53D-03D0FDAA06D3}"/>
    <dgm:cxn modelId="{712020F6-3AB2-4A23-8B11-DBF3B5F70822}" srcId="{79763BBB-EAC2-4E6E-9D6A-EB359A69E329}" destId="{CB3E0180-B185-45AA-B10D-18D8722534AF}" srcOrd="0" destOrd="0" parTransId="{B6D6028E-0D0F-469B-9E82-DD50F60F72A9}" sibTransId="{F71DF18B-6DDF-47B6-9611-893573CFB781}"/>
    <dgm:cxn modelId="{7A3756F8-9A2B-4D99-86D8-B0A8CBF4E23A}" type="presOf" srcId="{CB3E0180-B185-45AA-B10D-18D8722534AF}" destId="{54FD619C-828C-40CB-81D5-AD02AB429819}" srcOrd="0" destOrd="0" presId="urn:microsoft.com/office/officeart/2005/8/layout/vList2"/>
    <dgm:cxn modelId="{0A2D3D45-D73E-48C1-90A4-46826BA27A26}" type="presParOf" srcId="{4D2538F4-35C1-4010-9C20-9A5D9C1F0931}" destId="{65A1D739-BFDB-4777-A4F0-C772C6242C25}" srcOrd="0" destOrd="0" presId="urn:microsoft.com/office/officeart/2005/8/layout/vList2"/>
    <dgm:cxn modelId="{C8E45AB1-9878-4662-9D07-C18C5853C5D5}" type="presParOf" srcId="{4D2538F4-35C1-4010-9C20-9A5D9C1F0931}" destId="{54FD619C-828C-40CB-81D5-AD02AB42981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0495E8-60AB-4583-9B59-997B2ACB7AE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E8C05CB4-AECC-4747-894C-22A1A09C3820}">
      <dgm:prSet phldrT="[Text]"/>
      <dgm:spPr/>
      <dgm:t>
        <a:bodyPr/>
        <a:lstStyle/>
        <a:p>
          <a:r>
            <a:rPr lang="en-US"/>
            <a:t>Interns: work in the branch for specific goals</a:t>
          </a:r>
        </a:p>
      </dgm:t>
    </dgm:pt>
    <dgm:pt modelId="{FD48D46D-D6CB-4784-BA51-283C39FED58E}" type="parTrans" cxnId="{599712F6-2981-4EE7-A3D7-4CCCC94363FF}">
      <dgm:prSet/>
      <dgm:spPr/>
      <dgm:t>
        <a:bodyPr/>
        <a:lstStyle/>
        <a:p>
          <a:endParaRPr lang="en-US"/>
        </a:p>
      </dgm:t>
    </dgm:pt>
    <dgm:pt modelId="{31EE095A-32B8-4F8F-A69E-7075BB3E8151}" type="sibTrans" cxnId="{599712F6-2981-4EE7-A3D7-4CCCC94363FF}">
      <dgm:prSet/>
      <dgm:spPr/>
      <dgm:t>
        <a:bodyPr/>
        <a:lstStyle/>
        <a:p>
          <a:endParaRPr lang="en-US"/>
        </a:p>
      </dgm:t>
    </dgm:pt>
    <dgm:pt modelId="{511495AA-C6F5-4773-9846-154F50D326CD}">
      <dgm:prSet phldrT="[Text]"/>
      <dgm:spPr/>
      <dgm:t>
        <a:bodyPr/>
        <a:lstStyle/>
        <a:p>
          <a:r>
            <a:rPr lang="en-US"/>
            <a:t>Interns: stage, commit, pull, and push</a:t>
          </a:r>
        </a:p>
      </dgm:t>
    </dgm:pt>
    <dgm:pt modelId="{9CDC1C9E-F7B7-4080-A487-A270B7982E52}" type="parTrans" cxnId="{ADC62E34-9AF9-4E8A-89A9-89C85E483ED9}">
      <dgm:prSet/>
      <dgm:spPr/>
      <dgm:t>
        <a:bodyPr/>
        <a:lstStyle/>
        <a:p>
          <a:endParaRPr lang="en-US"/>
        </a:p>
      </dgm:t>
    </dgm:pt>
    <dgm:pt modelId="{0B8B0700-0783-4949-B9D5-B98DE196882C}" type="sibTrans" cxnId="{ADC62E34-9AF9-4E8A-89A9-89C85E483ED9}">
      <dgm:prSet/>
      <dgm:spPr/>
      <dgm:t>
        <a:bodyPr/>
        <a:lstStyle/>
        <a:p>
          <a:endParaRPr lang="en-US"/>
        </a:p>
      </dgm:t>
    </dgm:pt>
    <dgm:pt modelId="{073B20BF-B84B-4E49-9E42-08BB296BC915}">
      <dgm:prSet phldrT="[Text]"/>
      <dgm:spPr/>
      <dgm:t>
        <a:bodyPr/>
        <a:lstStyle/>
        <a:p>
          <a:r>
            <a:rPr lang="en-US"/>
            <a:t>Fellows: pull the branches back to main</a:t>
          </a:r>
        </a:p>
      </dgm:t>
    </dgm:pt>
    <dgm:pt modelId="{598A8E09-0966-459A-921C-6399643F5BE2}" type="parTrans" cxnId="{59013A96-1216-4C14-9AD4-A2523F96A42F}">
      <dgm:prSet/>
      <dgm:spPr/>
      <dgm:t>
        <a:bodyPr/>
        <a:lstStyle/>
        <a:p>
          <a:endParaRPr lang="en-US"/>
        </a:p>
      </dgm:t>
    </dgm:pt>
    <dgm:pt modelId="{A0C2EAA1-5C0F-447B-9111-A17167BA0E9C}" type="sibTrans" cxnId="{59013A96-1216-4C14-9AD4-A2523F96A42F}">
      <dgm:prSet/>
      <dgm:spPr/>
      <dgm:t>
        <a:bodyPr/>
        <a:lstStyle/>
        <a:p>
          <a:endParaRPr lang="en-US"/>
        </a:p>
      </dgm:t>
    </dgm:pt>
    <dgm:pt modelId="{5D22390D-F808-4D45-AC71-36F80522470F}">
      <dgm:prSet/>
      <dgm:spPr/>
      <dgm:t>
        <a:bodyPr/>
        <a:lstStyle/>
        <a:p>
          <a:r>
            <a:rPr lang="en-US"/>
            <a:t>Fellows: create different branches for different goals</a:t>
          </a:r>
        </a:p>
      </dgm:t>
    </dgm:pt>
    <dgm:pt modelId="{ED1D610E-54AC-4AF4-9F99-13A315A66E01}" type="parTrans" cxnId="{5E2E347D-AE17-465C-9B79-CFC4CDE6E8E7}">
      <dgm:prSet/>
      <dgm:spPr/>
      <dgm:t>
        <a:bodyPr/>
        <a:lstStyle/>
        <a:p>
          <a:endParaRPr lang="en-US"/>
        </a:p>
      </dgm:t>
    </dgm:pt>
    <dgm:pt modelId="{C412E08C-81CA-4868-98B5-086998BA2A40}" type="sibTrans" cxnId="{5E2E347D-AE17-465C-9B79-CFC4CDE6E8E7}">
      <dgm:prSet/>
      <dgm:spPr/>
      <dgm:t>
        <a:bodyPr/>
        <a:lstStyle/>
        <a:p>
          <a:endParaRPr lang="en-US"/>
        </a:p>
      </dgm:t>
    </dgm:pt>
    <dgm:pt modelId="{D2A3D20D-5142-40FD-99BF-94F43EB2DE95}" type="pres">
      <dgm:prSet presAssocID="{300495E8-60AB-4583-9B59-997B2ACB7AEC}" presName="Name0" presStyleCnt="0">
        <dgm:presLayoutVars>
          <dgm:dir/>
          <dgm:resizeHandles val="exact"/>
        </dgm:presLayoutVars>
      </dgm:prSet>
      <dgm:spPr/>
    </dgm:pt>
    <dgm:pt modelId="{9366664D-694D-4415-AF85-DD1ABB325470}" type="pres">
      <dgm:prSet presAssocID="{5D22390D-F808-4D45-AC71-36F80522470F}" presName="node" presStyleLbl="node1" presStyleIdx="0" presStyleCnt="4">
        <dgm:presLayoutVars>
          <dgm:bulletEnabled val="1"/>
        </dgm:presLayoutVars>
      </dgm:prSet>
      <dgm:spPr/>
    </dgm:pt>
    <dgm:pt modelId="{742B25C9-6CAB-491C-8D95-B99CD45E561B}" type="pres">
      <dgm:prSet presAssocID="{C412E08C-81CA-4868-98B5-086998BA2A40}" presName="sibTrans" presStyleLbl="sibTrans2D1" presStyleIdx="0" presStyleCnt="3"/>
      <dgm:spPr/>
    </dgm:pt>
    <dgm:pt modelId="{93DEF1F7-579B-4B9E-A383-EB83F7AA04D1}" type="pres">
      <dgm:prSet presAssocID="{C412E08C-81CA-4868-98B5-086998BA2A40}" presName="connectorText" presStyleLbl="sibTrans2D1" presStyleIdx="0" presStyleCnt="3"/>
      <dgm:spPr/>
    </dgm:pt>
    <dgm:pt modelId="{74D0306D-C510-4997-B891-3DB9A78C5903}" type="pres">
      <dgm:prSet presAssocID="{E8C05CB4-AECC-4747-894C-22A1A09C3820}" presName="node" presStyleLbl="node1" presStyleIdx="1" presStyleCnt="4">
        <dgm:presLayoutVars>
          <dgm:bulletEnabled val="1"/>
        </dgm:presLayoutVars>
      </dgm:prSet>
      <dgm:spPr/>
    </dgm:pt>
    <dgm:pt modelId="{1A592D82-27FD-4502-8501-37544BAB0622}" type="pres">
      <dgm:prSet presAssocID="{31EE095A-32B8-4F8F-A69E-7075BB3E8151}" presName="sibTrans" presStyleLbl="sibTrans2D1" presStyleIdx="1" presStyleCnt="3"/>
      <dgm:spPr/>
    </dgm:pt>
    <dgm:pt modelId="{1CC55313-7D50-485E-B956-02AE845092E1}" type="pres">
      <dgm:prSet presAssocID="{31EE095A-32B8-4F8F-A69E-7075BB3E8151}" presName="connectorText" presStyleLbl="sibTrans2D1" presStyleIdx="1" presStyleCnt="3"/>
      <dgm:spPr/>
    </dgm:pt>
    <dgm:pt modelId="{14C58347-B1D5-4FA1-99F2-96C3A65971AB}" type="pres">
      <dgm:prSet presAssocID="{511495AA-C6F5-4773-9846-154F50D326CD}" presName="node" presStyleLbl="node1" presStyleIdx="2" presStyleCnt="4">
        <dgm:presLayoutVars>
          <dgm:bulletEnabled val="1"/>
        </dgm:presLayoutVars>
      </dgm:prSet>
      <dgm:spPr/>
    </dgm:pt>
    <dgm:pt modelId="{E2ABEA27-67AA-4262-BF5E-03EEBCF14D56}" type="pres">
      <dgm:prSet presAssocID="{0B8B0700-0783-4949-B9D5-B98DE196882C}" presName="sibTrans" presStyleLbl="sibTrans2D1" presStyleIdx="2" presStyleCnt="3"/>
      <dgm:spPr/>
    </dgm:pt>
    <dgm:pt modelId="{F1FDD502-3000-4CBB-A0C6-E06E157389BA}" type="pres">
      <dgm:prSet presAssocID="{0B8B0700-0783-4949-B9D5-B98DE196882C}" presName="connectorText" presStyleLbl="sibTrans2D1" presStyleIdx="2" presStyleCnt="3"/>
      <dgm:spPr/>
    </dgm:pt>
    <dgm:pt modelId="{8BC85174-72BB-4A6E-A05F-D4B7612F7FB4}" type="pres">
      <dgm:prSet presAssocID="{073B20BF-B84B-4E49-9E42-08BB296BC915}" presName="node" presStyleLbl="node1" presStyleIdx="3" presStyleCnt="4">
        <dgm:presLayoutVars>
          <dgm:bulletEnabled val="1"/>
        </dgm:presLayoutVars>
      </dgm:prSet>
      <dgm:spPr/>
    </dgm:pt>
  </dgm:ptLst>
  <dgm:cxnLst>
    <dgm:cxn modelId="{18100211-438E-4138-9AD6-E70016A15521}" type="presOf" srcId="{5D22390D-F808-4D45-AC71-36F80522470F}" destId="{9366664D-694D-4415-AF85-DD1ABB325470}" srcOrd="0" destOrd="0" presId="urn:microsoft.com/office/officeart/2005/8/layout/process1"/>
    <dgm:cxn modelId="{CC1E5315-C0C6-489D-8FEA-8F02FA547C41}" type="presOf" srcId="{31EE095A-32B8-4F8F-A69E-7075BB3E8151}" destId="{1CC55313-7D50-485E-B956-02AE845092E1}" srcOrd="1" destOrd="0" presId="urn:microsoft.com/office/officeart/2005/8/layout/process1"/>
    <dgm:cxn modelId="{9DBEE115-7AB4-4517-BF2C-36B471D0F83E}" type="presOf" srcId="{0B8B0700-0783-4949-B9D5-B98DE196882C}" destId="{E2ABEA27-67AA-4262-BF5E-03EEBCF14D56}" srcOrd="0" destOrd="0" presId="urn:microsoft.com/office/officeart/2005/8/layout/process1"/>
    <dgm:cxn modelId="{61ED671B-029D-4470-9666-F5F048B4A221}" type="presOf" srcId="{C412E08C-81CA-4868-98B5-086998BA2A40}" destId="{93DEF1F7-579B-4B9E-A383-EB83F7AA04D1}" srcOrd="1" destOrd="0" presId="urn:microsoft.com/office/officeart/2005/8/layout/process1"/>
    <dgm:cxn modelId="{ADC62E34-9AF9-4E8A-89A9-89C85E483ED9}" srcId="{300495E8-60AB-4583-9B59-997B2ACB7AEC}" destId="{511495AA-C6F5-4773-9846-154F50D326CD}" srcOrd="2" destOrd="0" parTransId="{9CDC1C9E-F7B7-4080-A487-A270B7982E52}" sibTransId="{0B8B0700-0783-4949-B9D5-B98DE196882C}"/>
    <dgm:cxn modelId="{8646F561-801D-4956-B225-B6111C331366}" type="presOf" srcId="{31EE095A-32B8-4F8F-A69E-7075BB3E8151}" destId="{1A592D82-27FD-4502-8501-37544BAB0622}" srcOrd="0" destOrd="0" presId="urn:microsoft.com/office/officeart/2005/8/layout/process1"/>
    <dgm:cxn modelId="{7D8E6B67-F37D-445F-A9B3-12ED2B72BE34}" type="presOf" srcId="{C412E08C-81CA-4868-98B5-086998BA2A40}" destId="{742B25C9-6CAB-491C-8D95-B99CD45E561B}" srcOrd="0" destOrd="0" presId="urn:microsoft.com/office/officeart/2005/8/layout/process1"/>
    <dgm:cxn modelId="{E4AD4968-EA78-48CF-B3AA-1F412DA03DF9}" type="presOf" srcId="{511495AA-C6F5-4773-9846-154F50D326CD}" destId="{14C58347-B1D5-4FA1-99F2-96C3A65971AB}" srcOrd="0" destOrd="0" presId="urn:microsoft.com/office/officeart/2005/8/layout/process1"/>
    <dgm:cxn modelId="{5E2E347D-AE17-465C-9B79-CFC4CDE6E8E7}" srcId="{300495E8-60AB-4583-9B59-997B2ACB7AEC}" destId="{5D22390D-F808-4D45-AC71-36F80522470F}" srcOrd="0" destOrd="0" parTransId="{ED1D610E-54AC-4AF4-9F99-13A315A66E01}" sibTransId="{C412E08C-81CA-4868-98B5-086998BA2A40}"/>
    <dgm:cxn modelId="{71D0038F-0F08-4E8B-9619-27C7463B688B}" type="presOf" srcId="{073B20BF-B84B-4E49-9E42-08BB296BC915}" destId="{8BC85174-72BB-4A6E-A05F-D4B7612F7FB4}" srcOrd="0" destOrd="0" presId="urn:microsoft.com/office/officeart/2005/8/layout/process1"/>
    <dgm:cxn modelId="{59013A96-1216-4C14-9AD4-A2523F96A42F}" srcId="{300495E8-60AB-4583-9B59-997B2ACB7AEC}" destId="{073B20BF-B84B-4E49-9E42-08BB296BC915}" srcOrd="3" destOrd="0" parTransId="{598A8E09-0966-459A-921C-6399643F5BE2}" sibTransId="{A0C2EAA1-5C0F-447B-9111-A17167BA0E9C}"/>
    <dgm:cxn modelId="{74EF7A9A-30B7-4FBE-941B-7E6F7CD32AEA}" type="presOf" srcId="{300495E8-60AB-4583-9B59-997B2ACB7AEC}" destId="{D2A3D20D-5142-40FD-99BF-94F43EB2DE95}" srcOrd="0" destOrd="0" presId="urn:microsoft.com/office/officeart/2005/8/layout/process1"/>
    <dgm:cxn modelId="{3E3B3BD2-5D64-4D52-9378-BC3038F39BD1}" type="presOf" srcId="{0B8B0700-0783-4949-B9D5-B98DE196882C}" destId="{F1FDD502-3000-4CBB-A0C6-E06E157389BA}" srcOrd="1" destOrd="0" presId="urn:microsoft.com/office/officeart/2005/8/layout/process1"/>
    <dgm:cxn modelId="{E37D9DEC-7299-4C8D-B96D-102FA242E26F}" type="presOf" srcId="{E8C05CB4-AECC-4747-894C-22A1A09C3820}" destId="{74D0306D-C510-4997-B891-3DB9A78C5903}" srcOrd="0" destOrd="0" presId="urn:microsoft.com/office/officeart/2005/8/layout/process1"/>
    <dgm:cxn modelId="{599712F6-2981-4EE7-A3D7-4CCCC94363FF}" srcId="{300495E8-60AB-4583-9B59-997B2ACB7AEC}" destId="{E8C05CB4-AECC-4747-894C-22A1A09C3820}" srcOrd="1" destOrd="0" parTransId="{FD48D46D-D6CB-4784-BA51-283C39FED58E}" sibTransId="{31EE095A-32B8-4F8F-A69E-7075BB3E8151}"/>
    <dgm:cxn modelId="{31B48359-6EED-4930-93FA-C866685694EF}" type="presParOf" srcId="{D2A3D20D-5142-40FD-99BF-94F43EB2DE95}" destId="{9366664D-694D-4415-AF85-DD1ABB325470}" srcOrd="0" destOrd="0" presId="urn:microsoft.com/office/officeart/2005/8/layout/process1"/>
    <dgm:cxn modelId="{9F854579-5C34-4910-A4AB-19385696E97D}" type="presParOf" srcId="{D2A3D20D-5142-40FD-99BF-94F43EB2DE95}" destId="{742B25C9-6CAB-491C-8D95-B99CD45E561B}" srcOrd="1" destOrd="0" presId="urn:microsoft.com/office/officeart/2005/8/layout/process1"/>
    <dgm:cxn modelId="{443DF529-9FAD-4D03-81D3-FE3D0B60D3D4}" type="presParOf" srcId="{742B25C9-6CAB-491C-8D95-B99CD45E561B}" destId="{93DEF1F7-579B-4B9E-A383-EB83F7AA04D1}" srcOrd="0" destOrd="0" presId="urn:microsoft.com/office/officeart/2005/8/layout/process1"/>
    <dgm:cxn modelId="{8245E3D9-EDF0-437E-988F-3DD78D0F21CD}" type="presParOf" srcId="{D2A3D20D-5142-40FD-99BF-94F43EB2DE95}" destId="{74D0306D-C510-4997-B891-3DB9A78C5903}" srcOrd="2" destOrd="0" presId="urn:microsoft.com/office/officeart/2005/8/layout/process1"/>
    <dgm:cxn modelId="{49A309CA-C3B2-4A31-ACC9-F59186C0EA53}" type="presParOf" srcId="{D2A3D20D-5142-40FD-99BF-94F43EB2DE95}" destId="{1A592D82-27FD-4502-8501-37544BAB0622}" srcOrd="3" destOrd="0" presId="urn:microsoft.com/office/officeart/2005/8/layout/process1"/>
    <dgm:cxn modelId="{46C86BBA-8D9A-463E-BE4E-C75F3FFDA205}" type="presParOf" srcId="{1A592D82-27FD-4502-8501-37544BAB0622}" destId="{1CC55313-7D50-485E-B956-02AE845092E1}" srcOrd="0" destOrd="0" presId="urn:microsoft.com/office/officeart/2005/8/layout/process1"/>
    <dgm:cxn modelId="{4668A41D-E0D4-4608-B626-9D93826DE8EF}" type="presParOf" srcId="{D2A3D20D-5142-40FD-99BF-94F43EB2DE95}" destId="{14C58347-B1D5-4FA1-99F2-96C3A65971AB}" srcOrd="4" destOrd="0" presId="urn:microsoft.com/office/officeart/2005/8/layout/process1"/>
    <dgm:cxn modelId="{6B5850E7-23C3-470C-B192-33900C4484E3}" type="presParOf" srcId="{D2A3D20D-5142-40FD-99BF-94F43EB2DE95}" destId="{E2ABEA27-67AA-4262-BF5E-03EEBCF14D56}" srcOrd="5" destOrd="0" presId="urn:microsoft.com/office/officeart/2005/8/layout/process1"/>
    <dgm:cxn modelId="{A6578928-56D2-4A32-984F-69E7345EEDA9}" type="presParOf" srcId="{E2ABEA27-67AA-4262-BF5E-03EEBCF14D56}" destId="{F1FDD502-3000-4CBB-A0C6-E06E157389BA}" srcOrd="0" destOrd="0" presId="urn:microsoft.com/office/officeart/2005/8/layout/process1"/>
    <dgm:cxn modelId="{579CDF45-3C02-41DB-BD63-5DB8A66D1172}" type="presParOf" srcId="{D2A3D20D-5142-40FD-99BF-94F43EB2DE95}" destId="{8BC85174-72BB-4A6E-A05F-D4B7612F7FB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2B16-AC9B-4D03-A18C-324913A4D265}">
      <dsp:nvSpPr>
        <dsp:cNvPr id="0" name=""/>
        <dsp:cNvSpPr/>
      </dsp:nvSpPr>
      <dsp:spPr>
        <a:xfrm>
          <a:off x="0" y="496156"/>
          <a:ext cx="6263640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Create a new practice repository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 readme file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Create folders such as “data” and “images” </a:t>
          </a:r>
          <a:r>
            <a:rPr lang="en-US" sz="2100" kern="1200" err="1"/>
            <a:t>etc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 interns as collaborators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Download the geo data and unzip it into the data folder</a:t>
          </a:r>
        </a:p>
      </dsp:txBody>
      <dsp:txXfrm>
        <a:off x="0" y="496156"/>
        <a:ext cx="6263640" cy="2579850"/>
      </dsp:txXfrm>
    </dsp:sp>
    <dsp:sp modelId="{46644AA9-937E-42E6-BE7A-A49192DCFE74}">
      <dsp:nvSpPr>
        <dsp:cNvPr id="0" name=""/>
        <dsp:cNvSpPr/>
      </dsp:nvSpPr>
      <dsp:spPr>
        <a:xfrm>
          <a:off x="313182" y="186196"/>
          <a:ext cx="438454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Fellows: </a:t>
          </a:r>
        </a:p>
      </dsp:txBody>
      <dsp:txXfrm>
        <a:off x="343444" y="216458"/>
        <a:ext cx="4324024" cy="559396"/>
      </dsp:txXfrm>
    </dsp:sp>
    <dsp:sp modelId="{1A4BE887-34B9-4D52-A02D-FCD95A52CA44}">
      <dsp:nvSpPr>
        <dsp:cNvPr id="0" name=""/>
        <dsp:cNvSpPr/>
      </dsp:nvSpPr>
      <dsp:spPr>
        <a:xfrm>
          <a:off x="0" y="3499366"/>
          <a:ext cx="6263640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Go to your Email inbox and accept the invitation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Explore the GitHub page for the practice repository</a:t>
          </a:r>
        </a:p>
      </dsp:txBody>
      <dsp:txXfrm>
        <a:off x="0" y="3499366"/>
        <a:ext cx="6263640" cy="1819125"/>
      </dsp:txXfrm>
    </dsp:sp>
    <dsp:sp modelId="{1DCB8173-6307-4E81-8F29-BD0199421683}">
      <dsp:nvSpPr>
        <dsp:cNvPr id="0" name=""/>
        <dsp:cNvSpPr/>
      </dsp:nvSpPr>
      <dsp:spPr>
        <a:xfrm>
          <a:off x="313182" y="3189406"/>
          <a:ext cx="4384548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Interns:</a:t>
          </a:r>
        </a:p>
      </dsp:txBody>
      <dsp:txXfrm>
        <a:off x="343444" y="3219668"/>
        <a:ext cx="432402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36247-3922-419B-890B-1CF10A07D24E}">
      <dsp:nvSpPr>
        <dsp:cNvPr id="0" name=""/>
        <dsp:cNvSpPr/>
      </dsp:nvSpPr>
      <dsp:spPr>
        <a:xfrm>
          <a:off x="0" y="603589"/>
          <a:ext cx="6263640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Interns:</a:t>
          </a:r>
        </a:p>
      </dsp:txBody>
      <dsp:txXfrm>
        <a:off x="44602" y="648191"/>
        <a:ext cx="6174436" cy="824474"/>
      </dsp:txXfrm>
    </dsp:sp>
    <dsp:sp modelId="{27D22CE8-29AC-4F6D-B5BE-FDE265DB498D}">
      <dsp:nvSpPr>
        <dsp:cNvPr id="0" name=""/>
        <dsp:cNvSpPr/>
      </dsp:nvSpPr>
      <dsp:spPr>
        <a:xfrm>
          <a:off x="0" y="1517268"/>
          <a:ext cx="6263640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228600" lvl="1" indent="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>
              <a:latin typeface="Calibri Light" panose="020F0302020204030204"/>
            </a:rPr>
            <a:t>Log in</a:t>
          </a:r>
          <a:r>
            <a:rPr lang="en-US" sz="1800" kern="1200"/>
            <a:t> </a:t>
          </a:r>
          <a:r>
            <a:rPr lang="en-US" sz="1800" kern="1200">
              <a:latin typeface="Calibri Light" panose="020F0302020204030204"/>
            </a:rPr>
            <a:t>to </a:t>
          </a:r>
          <a:r>
            <a:rPr lang="en-US" sz="1800" kern="1200"/>
            <a:t>your GitHub </a:t>
          </a:r>
          <a:r>
            <a:rPr lang="en-US" sz="1800" kern="1200">
              <a:latin typeface="Calibri Light" panose="020F0302020204030204"/>
            </a:rPr>
            <a:t>account</a:t>
          </a:r>
          <a:endParaRPr lang="en-US" sz="1800" kern="1200"/>
        </a:p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Go to GitHub and find the repository for your team practice</a:t>
          </a:r>
        </a:p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Clone the repository</a:t>
          </a:r>
        </a:p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800" b="0" kern="1200">
              <a:latin typeface="+mj-lt"/>
            </a:rPr>
            <a:t>Note and examine </a:t>
          </a:r>
          <a:r>
            <a:rPr lang="en-US" sz="1800" b="1" kern="1200">
              <a:latin typeface="+mj-lt"/>
            </a:rPr>
            <a:t>the structure of the repo </a:t>
          </a:r>
          <a:r>
            <a:rPr lang="en-US" sz="1800" b="0" kern="1200">
              <a:latin typeface="+mj-lt"/>
            </a:rPr>
            <a:t>you have cloned. Check the names of folders and readme file</a:t>
          </a:r>
        </a:p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US" sz="1800" kern="1200"/>
        </a:p>
      </dsp:txBody>
      <dsp:txXfrm>
        <a:off x="0" y="1517268"/>
        <a:ext cx="6263640" cy="1809180"/>
      </dsp:txXfrm>
    </dsp:sp>
    <dsp:sp modelId="{38C07DE8-EE94-47E6-99F8-9C14596E2DEF}">
      <dsp:nvSpPr>
        <dsp:cNvPr id="0" name=""/>
        <dsp:cNvSpPr/>
      </dsp:nvSpPr>
      <dsp:spPr>
        <a:xfrm>
          <a:off x="0" y="3326448"/>
          <a:ext cx="6263640" cy="9136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Hint</a:t>
          </a:r>
          <a:r>
            <a:rPr lang="en-US" sz="2300" u="sng" kern="1200"/>
            <a:t>: </a:t>
          </a:r>
          <a:r>
            <a:rPr lang="en-US" sz="2300" u="sng" kern="1200">
              <a:hlinkClick xmlns:r="http://schemas.openxmlformats.org/officeDocument/2006/relationships" r:id="rId1"/>
            </a:rPr>
            <a:t>https://ndporter.github.io/dspg-r-2022/02-project-intro/index.html#a-possible-solution</a:t>
          </a:r>
          <a:endParaRPr lang="en-US" sz="2300" kern="1200"/>
        </a:p>
      </dsp:txBody>
      <dsp:txXfrm>
        <a:off x="44602" y="3371050"/>
        <a:ext cx="6174436" cy="824474"/>
      </dsp:txXfrm>
    </dsp:sp>
    <dsp:sp modelId="{B9A2331E-60D8-4013-953E-9A65610421AE}">
      <dsp:nvSpPr>
        <dsp:cNvPr id="0" name=""/>
        <dsp:cNvSpPr/>
      </dsp:nvSpPr>
      <dsp:spPr>
        <a:xfrm>
          <a:off x="0" y="4240126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/>
        </a:p>
      </dsp:txBody>
      <dsp:txXfrm>
        <a:off x="0" y="4240126"/>
        <a:ext cx="6263640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9777D-4ED5-42C2-AD37-62B22DA07277}">
      <dsp:nvSpPr>
        <dsp:cNvPr id="0" name=""/>
        <dsp:cNvSpPr/>
      </dsp:nvSpPr>
      <dsp:spPr>
        <a:xfrm>
          <a:off x="2165" y="2021"/>
          <a:ext cx="4433280" cy="1334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 a pull before branching</a:t>
          </a:r>
        </a:p>
      </dsp:txBody>
      <dsp:txXfrm>
        <a:off x="67292" y="67148"/>
        <a:ext cx="4303026" cy="1203882"/>
      </dsp:txXfrm>
    </dsp:sp>
    <dsp:sp modelId="{208E0A04-1C24-4C1B-95BD-58C040018C5F}">
      <dsp:nvSpPr>
        <dsp:cNvPr id="0" name=""/>
        <dsp:cNvSpPr/>
      </dsp:nvSpPr>
      <dsp:spPr>
        <a:xfrm>
          <a:off x="2165" y="1402865"/>
          <a:ext cx="4433280" cy="133413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a new branch called “</a:t>
          </a:r>
          <a:r>
            <a:rPr lang="en-US" sz="2400" kern="1200" err="1"/>
            <a:t>Yourname</a:t>
          </a:r>
          <a:r>
            <a:rPr lang="en-US" sz="2400" kern="1200"/>
            <a:t>-branch”</a:t>
          </a:r>
        </a:p>
      </dsp:txBody>
      <dsp:txXfrm>
        <a:off x="67292" y="1467992"/>
        <a:ext cx="4303026" cy="1203882"/>
      </dsp:txXfrm>
    </dsp:sp>
    <dsp:sp modelId="{38826E8F-DA7C-4C62-B1DF-1E5E754F5ACD}">
      <dsp:nvSpPr>
        <dsp:cNvPr id="0" name=""/>
        <dsp:cNvSpPr/>
      </dsp:nvSpPr>
      <dsp:spPr>
        <a:xfrm>
          <a:off x="2165" y="2803708"/>
          <a:ext cx="4433280" cy="133413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Fellows check branches </a:t>
          </a:r>
          <a:r>
            <a:rPr lang="en-US" sz="2400" kern="1200">
              <a:latin typeface="Calibri Light" panose="020F0302020204030204"/>
            </a:rPr>
            <a:t>in GitHub</a:t>
          </a:r>
          <a:endParaRPr lang="en-US" sz="2400" kern="1200"/>
        </a:p>
      </dsp:txBody>
      <dsp:txXfrm>
        <a:off x="67292" y="2868835"/>
        <a:ext cx="4303026" cy="1203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1D739-BFDB-4777-A4F0-C772C6242C25}">
      <dsp:nvSpPr>
        <dsp:cNvPr id="0" name=""/>
        <dsp:cNvSpPr/>
      </dsp:nvSpPr>
      <dsp:spPr>
        <a:xfrm>
          <a:off x="0" y="34051"/>
          <a:ext cx="626364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Interns:</a:t>
          </a:r>
        </a:p>
      </dsp:txBody>
      <dsp:txXfrm>
        <a:off x="38638" y="72689"/>
        <a:ext cx="6186364" cy="714229"/>
      </dsp:txXfrm>
    </dsp:sp>
    <dsp:sp modelId="{54FD619C-828C-40CB-81D5-AD02AB429819}">
      <dsp:nvSpPr>
        <dsp:cNvPr id="0" name=""/>
        <dsp:cNvSpPr/>
      </dsp:nvSpPr>
      <dsp:spPr>
        <a:xfrm>
          <a:off x="0" y="825556"/>
          <a:ext cx="6263640" cy="464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Keep in mind that you are </a:t>
          </a:r>
          <a:r>
            <a:rPr lang="en-US" sz="2600" b="0" kern="1200">
              <a:solidFill>
                <a:srgbClr val="FF0000"/>
              </a:solidFill>
            </a:rPr>
            <a:t>in your branch now</a:t>
          </a:r>
          <a:r>
            <a:rPr lang="en-US" sz="2600" kern="1200"/>
            <a:t> </a:t>
          </a:r>
          <a:r>
            <a:rPr lang="en-US" sz="2600" kern="1200">
              <a:sym typeface="Wingdings" panose="05000000000000000000" pitchFamily="2" charset="2"/>
            </a:rPr>
            <a:t>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Make a new Text file and name it “</a:t>
          </a:r>
          <a:r>
            <a:rPr lang="en-US" sz="2600" kern="1200" err="1"/>
            <a:t>Yourname</a:t>
          </a:r>
          <a:r>
            <a:rPr lang="en-US" sz="2600" kern="1200"/>
            <a:t>-txt” (no spaces)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Put at least two paragraphs in the txt file</a:t>
          </a:r>
          <a:r>
            <a:rPr lang="en-US" sz="2600" kern="1200">
              <a:latin typeface="Calibri Light" panose="020F0302020204030204"/>
            </a:rPr>
            <a:t> 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Save it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Go to </a:t>
          </a:r>
          <a:r>
            <a:rPr lang="en-US" sz="2600" kern="1200">
              <a:latin typeface="Calibri Light" panose="020F0302020204030204"/>
            </a:rPr>
            <a:t>the Git</a:t>
          </a:r>
          <a:r>
            <a:rPr lang="en-US" sz="2600" kern="1200"/>
            <a:t> panel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Stage, commit with messages, pull, and push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Go to GitHub and check all the branches of repository</a:t>
          </a:r>
        </a:p>
      </dsp:txBody>
      <dsp:txXfrm>
        <a:off x="0" y="825556"/>
        <a:ext cx="6263640" cy="4645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6664D-694D-4415-AF85-DD1ABB325470}">
      <dsp:nvSpPr>
        <dsp:cNvPr id="0" name=""/>
        <dsp:cNvSpPr/>
      </dsp:nvSpPr>
      <dsp:spPr>
        <a:xfrm>
          <a:off x="3638" y="824771"/>
          <a:ext cx="1590698" cy="1491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Fellows: create different branches for different goals</a:t>
          </a:r>
        </a:p>
      </dsp:txBody>
      <dsp:txXfrm>
        <a:off x="47316" y="868449"/>
        <a:ext cx="1503342" cy="1403923"/>
      </dsp:txXfrm>
    </dsp:sp>
    <dsp:sp modelId="{742B25C9-6CAB-491C-8D95-B99CD45E561B}">
      <dsp:nvSpPr>
        <dsp:cNvPr id="0" name=""/>
        <dsp:cNvSpPr/>
      </dsp:nvSpPr>
      <dsp:spPr>
        <a:xfrm>
          <a:off x="1753405" y="1373164"/>
          <a:ext cx="337227" cy="394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3405" y="1452063"/>
        <a:ext cx="236059" cy="236695"/>
      </dsp:txXfrm>
    </dsp:sp>
    <dsp:sp modelId="{74D0306D-C510-4997-B891-3DB9A78C5903}">
      <dsp:nvSpPr>
        <dsp:cNvPr id="0" name=""/>
        <dsp:cNvSpPr/>
      </dsp:nvSpPr>
      <dsp:spPr>
        <a:xfrm>
          <a:off x="2230615" y="824771"/>
          <a:ext cx="1590698" cy="1491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Interns: work in the branch for specific goals</a:t>
          </a:r>
        </a:p>
      </dsp:txBody>
      <dsp:txXfrm>
        <a:off x="2274293" y="868449"/>
        <a:ext cx="1503342" cy="1403923"/>
      </dsp:txXfrm>
    </dsp:sp>
    <dsp:sp modelId="{1A592D82-27FD-4502-8501-37544BAB0622}">
      <dsp:nvSpPr>
        <dsp:cNvPr id="0" name=""/>
        <dsp:cNvSpPr/>
      </dsp:nvSpPr>
      <dsp:spPr>
        <a:xfrm>
          <a:off x="3980383" y="1373164"/>
          <a:ext cx="337227" cy="394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0383" y="1452063"/>
        <a:ext cx="236059" cy="236695"/>
      </dsp:txXfrm>
    </dsp:sp>
    <dsp:sp modelId="{14C58347-B1D5-4FA1-99F2-96C3A65971AB}">
      <dsp:nvSpPr>
        <dsp:cNvPr id="0" name=""/>
        <dsp:cNvSpPr/>
      </dsp:nvSpPr>
      <dsp:spPr>
        <a:xfrm>
          <a:off x="4457592" y="824771"/>
          <a:ext cx="1590698" cy="1491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Interns: stage, commit, pull, and push</a:t>
          </a:r>
        </a:p>
      </dsp:txBody>
      <dsp:txXfrm>
        <a:off x="4501270" y="868449"/>
        <a:ext cx="1503342" cy="1403923"/>
      </dsp:txXfrm>
    </dsp:sp>
    <dsp:sp modelId="{E2ABEA27-67AA-4262-BF5E-03EEBCF14D56}">
      <dsp:nvSpPr>
        <dsp:cNvPr id="0" name=""/>
        <dsp:cNvSpPr/>
      </dsp:nvSpPr>
      <dsp:spPr>
        <a:xfrm>
          <a:off x="6207360" y="1373164"/>
          <a:ext cx="337227" cy="394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07360" y="1452063"/>
        <a:ext cx="236059" cy="236695"/>
      </dsp:txXfrm>
    </dsp:sp>
    <dsp:sp modelId="{8BC85174-72BB-4A6E-A05F-D4B7612F7FB4}">
      <dsp:nvSpPr>
        <dsp:cNvPr id="0" name=""/>
        <dsp:cNvSpPr/>
      </dsp:nvSpPr>
      <dsp:spPr>
        <a:xfrm>
          <a:off x="6684569" y="824771"/>
          <a:ext cx="1590698" cy="14912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Fellows: pull the branches back to main</a:t>
          </a:r>
        </a:p>
      </dsp:txBody>
      <dsp:txXfrm>
        <a:off x="6728247" y="868449"/>
        <a:ext cx="1503342" cy="1403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72EC-50F8-B711-7050-38C84FB7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3419B-8F9E-7537-B6F4-C3FA905C6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1706-363B-C9AE-3FDB-01F46A2C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B4DB-23C5-CD03-AA2C-A563111F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6AFF-BD99-BADD-3A2C-2C6704CA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3A69-C71F-20F0-0264-3270CCE0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F3B53-F0F2-00D4-23B4-BB8603AD9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1795-3B64-5A9F-DE2E-E34364CC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615A-9A81-8104-CEA0-35F924A8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EC5C-2222-49F2-4510-99F334C8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DBE44-7CDC-52D1-4E41-331AAF45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1DFF-CD6B-1963-C4F8-7D253065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1B89-3D3F-A550-6E85-E9539242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2DAB-C01F-5F1C-A01E-AAA9070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78D7-C728-1EF4-A1D9-5AE89341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829F-DCBF-095C-B98E-2AB9AE7B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020C-CAB5-2D28-3BF4-8BE1262C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68A7-48A3-7920-A851-2FC06E79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B60C8-DA09-13CB-8454-EC3705E1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5A56-3612-9674-97D7-58B4261F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C954-2EF9-D8D0-5BF0-B5C01D0C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EC167-6F08-618B-9EE6-7C69E1D4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877-B6CA-2AED-1FC0-3DB98BE0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F824-3AF2-C6CD-6D8A-8B0EDE1F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0171-4452-79F7-CA04-8E6155CB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4855-2884-7135-C21C-A68413B6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93E0-66D6-B59E-C9D5-5C1E9C11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5432-454B-AB8C-9A9A-58B1267E4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189D-5C51-E666-4AED-4EC5F090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F4EB-6A56-0BFA-312F-244D217A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24D81-B195-F924-A151-0205C5AD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8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300C-BA57-9928-0350-3694D348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0254E-9EA3-4BF1-26CA-5C62055A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6917-F0D0-3AAA-1F16-B2AEA67DD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5A3CB-E218-6EA8-C8C2-A155C7F85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F30CA-A6FE-367C-0C65-2583C1F42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98720-13D6-B220-240C-0B035CC1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3F399-E5D4-01FD-C22D-7BF649C6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5D6F7-610C-3AC4-024D-A2DC07CE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9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886A-7A29-F08C-98D7-CAC23920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4EBE8-312A-174B-0553-44F4CE07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B1940-0871-30DA-8C3D-1F1D0C6C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6E8ED-2DD9-6E74-B945-2790A3F3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52ED4-8B26-78C7-00F4-C2F384CC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6DFEA-67C1-FE33-F983-BB6621F6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3F97-9064-FB22-7E28-C8C1FA12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56B-6F55-0F88-7141-1D008C9A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A169-9C76-8887-2238-F67D153C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90C30-C706-1BC5-F434-22E33C86B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4B59A-D482-EB5E-9F1D-AEDFAC96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03A3-03ED-7C4C-3C28-33666757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4603-9C81-D558-CBFD-6CFAFEDA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FE4-8F5B-63AB-2A4A-1121547C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89858-3564-4935-6C98-2BC5CA05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CFDE4-3B04-4708-BC61-5CC92CAFA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35811-C0F1-E5FD-CF4B-46D72AF8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DD85-3D75-3B3E-83FE-25C64DCB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6D440-D629-6D4D-7F46-B979CBC3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0FC84-BC12-17F5-6222-01BF876A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7017-2302-10C3-1B4F-147AAA6C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AB77-7792-0D5A-795A-4657AA399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F7A2-1424-40C1-BC01-76180B89311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3FD9-6FF6-12F1-FCFF-AA2AEC582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FBB9-920C-C777-7F5C-766C0CDE9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6DD99-8374-42ED-A5A2-05400A7B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2EE2-F660-34E3-FEB4-CA1FF1AD0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 Exercise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1908A-519D-FDF6-8CCA-183A4DC96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135"/>
            <a:ext cx="9144000" cy="1655762"/>
          </a:xfrm>
        </p:spPr>
        <p:txBody>
          <a:bodyPr/>
          <a:lstStyle/>
          <a:p>
            <a:r>
              <a:rPr lang="en-US"/>
              <a:t>DSPG 2022</a:t>
            </a:r>
          </a:p>
        </p:txBody>
      </p:sp>
    </p:spTree>
    <p:extLst>
      <p:ext uri="{BB962C8B-B14F-4D97-AF65-F5344CB8AC3E}">
        <p14:creationId xmlns:p14="http://schemas.microsoft.com/office/powerpoint/2010/main" val="187379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CD13CAE-8DC0-574E-1477-1B722B55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Team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EACECE-293B-2D1F-5172-6AADF1B7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Gather into your teams. Each team needs to use the repository you cloned. In this repo create a new R Markdown file. Only one per team. You need to work together and help each other. </a:t>
            </a:r>
          </a:p>
          <a:p>
            <a:pPr marL="0" indent="0">
              <a:buNone/>
            </a:pPr>
            <a:r>
              <a:rPr lang="en-US" sz="2200"/>
              <a:t>Make sure the data that you will use in the </a:t>
            </a:r>
            <a:r>
              <a:rPr lang="en-US" sz="2200" err="1"/>
              <a:t>RMarkdown</a:t>
            </a:r>
            <a:r>
              <a:rPr lang="en-US" sz="2200"/>
              <a:t> file is in your repo and you know where to find it. </a:t>
            </a:r>
            <a:r>
              <a:rPr lang="en-US" sz="2200">
                <a:highlight>
                  <a:srgbClr val="FFFF00"/>
                </a:highlight>
                <a:ea typeface="+mn-lt"/>
                <a:cs typeface="+mn-lt"/>
              </a:rPr>
              <a:t>(You can use the code and data from the training by Dr. Porter to help you but you need to copy it to a NEW r markdown file)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/>
              <a:t>Everyone should make a geographic plot, histogram or line graph and put some words around those graphs/plots/images. </a:t>
            </a:r>
            <a:endParaRPr lang="en-US" sz="2200">
              <a:highlight>
                <a:srgbClr val="FFFF00"/>
              </a:highlight>
              <a:cs typeface="Calibri"/>
            </a:endParaRPr>
          </a:p>
          <a:p>
            <a:pPr>
              <a:buFontTx/>
              <a:buChar char="-"/>
            </a:pPr>
            <a:r>
              <a:rPr lang="en-US" sz="2200" b="1"/>
              <a:t>Interns: works on the Map and histogram or line graph. Add your name in the header </a:t>
            </a:r>
            <a:r>
              <a:rPr lang="en-US" sz="2200" b="1" err="1"/>
              <a:t>etc</a:t>
            </a:r>
            <a:r>
              <a:rPr lang="en-US" sz="2200" b="1"/>
              <a:t>, make sure your team have consistent format in the R markdown.</a:t>
            </a:r>
            <a:endParaRPr lang="en-US" sz="2200" b="1">
              <a:cs typeface="Calibri"/>
            </a:endParaRPr>
          </a:p>
          <a:p>
            <a:pPr marL="0" indent="0">
              <a:buNone/>
            </a:pPr>
            <a:r>
              <a:rPr lang="en-US" sz="2200" b="1"/>
              <a:t>- Fellows: troubleshot and organize the repo</a:t>
            </a:r>
            <a:endParaRPr lang="en-US" sz="2200" b="1">
              <a:cs typeface="Calibri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2968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3FA9-8DF9-8340-0F6C-25AFD5D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0D3C55-3D99-7E02-E2D7-B259ABEA6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924939"/>
              </p:ext>
            </p:extLst>
          </p:nvPr>
        </p:nvGraphicFramePr>
        <p:xfrm>
          <a:off x="1636060" y="2070473"/>
          <a:ext cx="8278906" cy="3140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51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7A3D-2F19-4FB7-258D-10B1B154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6622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DEF9FE-054B-7F02-F089-393ED15B0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95540"/>
              </p:ext>
            </p:extLst>
          </p:nvPr>
        </p:nvGraphicFramePr>
        <p:xfrm>
          <a:off x="838199" y="2616157"/>
          <a:ext cx="10439399" cy="2193510"/>
        </p:xfrm>
        <a:graphic>
          <a:graphicData uri="http://schemas.openxmlformats.org/drawingml/2006/table">
            <a:tbl>
              <a:tblPr/>
              <a:tblGrid>
                <a:gridCol w="1593214">
                  <a:extLst>
                    <a:ext uri="{9D8B030D-6E8A-4147-A177-3AD203B41FA5}">
                      <a16:colId xmlns:a16="http://schemas.microsoft.com/office/drawing/2014/main" val="1342455870"/>
                    </a:ext>
                  </a:extLst>
                </a:gridCol>
                <a:gridCol w="1785612">
                  <a:extLst>
                    <a:ext uri="{9D8B030D-6E8A-4147-A177-3AD203B41FA5}">
                      <a16:colId xmlns:a16="http://schemas.microsoft.com/office/drawing/2014/main" val="3994527113"/>
                    </a:ext>
                  </a:extLst>
                </a:gridCol>
                <a:gridCol w="1531812">
                  <a:extLst>
                    <a:ext uri="{9D8B030D-6E8A-4147-A177-3AD203B41FA5}">
                      <a16:colId xmlns:a16="http://schemas.microsoft.com/office/drawing/2014/main" val="56312064"/>
                    </a:ext>
                  </a:extLst>
                </a:gridCol>
                <a:gridCol w="1752863">
                  <a:extLst>
                    <a:ext uri="{9D8B030D-6E8A-4147-A177-3AD203B41FA5}">
                      <a16:colId xmlns:a16="http://schemas.microsoft.com/office/drawing/2014/main" val="3724377132"/>
                    </a:ext>
                  </a:extLst>
                </a:gridCol>
                <a:gridCol w="2043504">
                  <a:extLst>
                    <a:ext uri="{9D8B030D-6E8A-4147-A177-3AD203B41FA5}">
                      <a16:colId xmlns:a16="http://schemas.microsoft.com/office/drawing/2014/main" val="3415177725"/>
                    </a:ext>
                  </a:extLst>
                </a:gridCol>
                <a:gridCol w="1732394">
                  <a:extLst>
                    <a:ext uri="{9D8B030D-6E8A-4147-A177-3AD203B41FA5}">
                      <a16:colId xmlns:a16="http://schemas.microsoft.com/office/drawing/2014/main" val="2433433393"/>
                    </a:ext>
                  </a:extLst>
                </a:gridCol>
              </a:tblGrid>
              <a:tr h="7934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Fellows</a:t>
                      </a:r>
                      <a:endParaRPr lang="en-US" sz="4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Samantha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Leonard-Allen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Nazmul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Nandini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073192"/>
                  </a:ext>
                </a:extLst>
              </a:tr>
              <a:tr h="4216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Siddarth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Amanda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679623"/>
                  </a:ext>
                </a:extLst>
              </a:tr>
              <a:tr h="4216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#2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Taj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Josue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Milind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Chaudhry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69318"/>
                  </a:ext>
                </a:extLst>
              </a:tr>
              <a:tr h="4216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Frankie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Riley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Rachel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48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27075-E14D-700F-A4EC-01DB0026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Plans</a:t>
            </a:r>
          </a:p>
        </p:txBody>
      </p:sp>
      <p:pic>
        <p:nvPicPr>
          <p:cNvPr id="18" name="Picture 4" descr="3D rendering of game pieces tied together with a rope">
            <a:extLst>
              <a:ext uri="{FF2B5EF4-FFF2-40B4-BE49-F238E27FC236}">
                <a16:creationId xmlns:a16="http://schemas.microsoft.com/office/drawing/2014/main" id="{693E15D5-5ED5-08FF-0832-B62A79D93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86" r="27257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" name="Freeform: Shape 14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14B1-3632-741A-422E-FB8A18D2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37220"/>
            <a:ext cx="4977578" cy="363928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Set up repositories for team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Clone repository of your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Stage, commit, pull, and 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Resolve a merge conflict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tx2"/>
                </a:solidFill>
              </a:rPr>
              <a:t>Team Exercise</a:t>
            </a:r>
          </a:p>
          <a:p>
            <a:pPr marL="514350" indent="-514350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4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5F8CB-C613-AEFB-BE3C-05E5955C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Set up repositories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29434-2B7D-28F4-A229-53F3AEBD5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67234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36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3F9FD-D279-2D74-22C3-CEC0269F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Clone repository of your team</a:t>
            </a:r>
          </a:p>
        </p:txBody>
      </p:sp>
      <p:graphicFrame>
        <p:nvGraphicFramePr>
          <p:cNvPr id="110" name="Content Placeholder 2">
            <a:extLst>
              <a:ext uri="{FF2B5EF4-FFF2-40B4-BE49-F238E27FC236}">
                <a16:creationId xmlns:a16="http://schemas.microsoft.com/office/drawing/2014/main" id="{50E604EC-C553-CBF2-5A49-2BD1A476E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372886"/>
              </p:ext>
            </p:extLst>
          </p:nvPr>
        </p:nvGraphicFramePr>
        <p:xfrm>
          <a:off x="5468389" y="620392"/>
          <a:ext cx="6263640" cy="522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18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793A9-6DCA-5AA2-1166-EFBBFE46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Branch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2B0D2-F4DA-8FE9-421B-33DB6CA8E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525298"/>
              </p:ext>
            </p:extLst>
          </p:nvPr>
        </p:nvGraphicFramePr>
        <p:xfrm>
          <a:off x="6096000" y="1436180"/>
          <a:ext cx="4437611" cy="4139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015B-4B98-87D5-A7C1-3E2EB966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Stage, commit, pull, and push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CED60-4567-8E25-EEA3-05E072957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28952"/>
              </p:ext>
            </p:extLst>
          </p:nvPr>
        </p:nvGraphicFramePr>
        <p:xfrm>
          <a:off x="5423566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65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167D-AC7F-BAB6-0230-2D06D62B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Resolve a merge conflict</a:t>
            </a:r>
          </a:p>
        </p:txBody>
      </p:sp>
      <p:pic>
        <p:nvPicPr>
          <p:cNvPr id="17" name="Graphic 16" descr="Error">
            <a:extLst>
              <a:ext uri="{FF2B5EF4-FFF2-40B4-BE49-F238E27FC236}">
                <a16:creationId xmlns:a16="http://schemas.microsoft.com/office/drawing/2014/main" id="{428F1EA3-4D17-5CA4-8872-EFA58F6F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3CAA-05E2-CD70-95EB-71C2159F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Interns:</a:t>
            </a:r>
          </a:p>
          <a:p>
            <a:pPr marL="0" indent="0">
              <a:buNone/>
            </a:pPr>
            <a:r>
              <a:rPr lang="en-US" sz="1800"/>
              <a:t>Let’s make a conflict!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Go to the #1 member’s branch, do a pull at the same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Everybody edits #1 member’s txt file. Change the second line of the code. (Assume you are doing serious coding). Save it.</a:t>
            </a:r>
          </a:p>
          <a:p>
            <a:pPr marL="514350" indent="-514350">
              <a:buFont typeface="+mj-lt"/>
              <a:buAutoNum type="arabicPeriod"/>
            </a:pPr>
            <a:endParaRPr lang="en-US" sz="180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First, #1 member: commit pull and push.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Then, #2 member: commit, pull, (error message) resolve conflict, pull again, and push.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Next, #3 member: commit, pull, (error message) resolve conflict, pull again, and push.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Last,  #1 member, edit the txt file and change the second line, commit, pull, (error message) resolve conflict, pull again, and push.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Check the text file now and see the changes.</a:t>
            </a:r>
          </a:p>
        </p:txBody>
      </p:sp>
    </p:spTree>
    <p:extLst>
      <p:ext uri="{BB962C8B-B14F-4D97-AF65-F5344CB8AC3E}">
        <p14:creationId xmlns:p14="http://schemas.microsoft.com/office/powerpoint/2010/main" val="237893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7A3D-2F19-4FB7-258D-10B1B154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6622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DEF9FE-054B-7F02-F089-393ED15B0A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2616157"/>
          <a:ext cx="10439399" cy="2193510"/>
        </p:xfrm>
        <a:graphic>
          <a:graphicData uri="http://schemas.openxmlformats.org/drawingml/2006/table">
            <a:tbl>
              <a:tblPr/>
              <a:tblGrid>
                <a:gridCol w="1593214">
                  <a:extLst>
                    <a:ext uri="{9D8B030D-6E8A-4147-A177-3AD203B41FA5}">
                      <a16:colId xmlns:a16="http://schemas.microsoft.com/office/drawing/2014/main" val="1342455870"/>
                    </a:ext>
                  </a:extLst>
                </a:gridCol>
                <a:gridCol w="1785612">
                  <a:extLst>
                    <a:ext uri="{9D8B030D-6E8A-4147-A177-3AD203B41FA5}">
                      <a16:colId xmlns:a16="http://schemas.microsoft.com/office/drawing/2014/main" val="3994527113"/>
                    </a:ext>
                  </a:extLst>
                </a:gridCol>
                <a:gridCol w="1531812">
                  <a:extLst>
                    <a:ext uri="{9D8B030D-6E8A-4147-A177-3AD203B41FA5}">
                      <a16:colId xmlns:a16="http://schemas.microsoft.com/office/drawing/2014/main" val="56312064"/>
                    </a:ext>
                  </a:extLst>
                </a:gridCol>
                <a:gridCol w="1752863">
                  <a:extLst>
                    <a:ext uri="{9D8B030D-6E8A-4147-A177-3AD203B41FA5}">
                      <a16:colId xmlns:a16="http://schemas.microsoft.com/office/drawing/2014/main" val="3724377132"/>
                    </a:ext>
                  </a:extLst>
                </a:gridCol>
                <a:gridCol w="2043504">
                  <a:extLst>
                    <a:ext uri="{9D8B030D-6E8A-4147-A177-3AD203B41FA5}">
                      <a16:colId xmlns:a16="http://schemas.microsoft.com/office/drawing/2014/main" val="3415177725"/>
                    </a:ext>
                  </a:extLst>
                </a:gridCol>
                <a:gridCol w="1732394">
                  <a:extLst>
                    <a:ext uri="{9D8B030D-6E8A-4147-A177-3AD203B41FA5}">
                      <a16:colId xmlns:a16="http://schemas.microsoft.com/office/drawing/2014/main" val="2433433393"/>
                    </a:ext>
                  </a:extLst>
                </a:gridCol>
              </a:tblGrid>
              <a:tr h="79340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Fellows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Samantha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Leonard-Allen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Poonam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Nazmul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Nandini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073192"/>
                  </a:ext>
                </a:extLst>
              </a:tr>
              <a:tr h="4216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Siddarth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Catherine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Amanda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679623"/>
                  </a:ext>
                </a:extLst>
              </a:tr>
              <a:tr h="4216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#2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Taj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Josue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Milind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Chaudhry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69318"/>
                  </a:ext>
                </a:extLst>
              </a:tr>
              <a:tr h="4216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Frankie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Riley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Rachel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1" marR="24741" marT="24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48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4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Git Exercise </vt:lpstr>
      <vt:lpstr>Team Up</vt:lpstr>
      <vt:lpstr>Plans</vt:lpstr>
      <vt:lpstr>Set up repositories</vt:lpstr>
      <vt:lpstr>Clone repository of your team</vt:lpstr>
      <vt:lpstr>Branch</vt:lpstr>
      <vt:lpstr>Stage, commit, pull, and push</vt:lpstr>
      <vt:lpstr>Resolve a merge conflict</vt:lpstr>
      <vt:lpstr>Team Up</vt:lpstr>
      <vt:lpstr>Team Exercise</vt:lpstr>
      <vt:lpstr>Work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Exercise</dc:title>
  <dc:creator>Cheng, Yang</dc:creator>
  <cp:lastModifiedBy>Cheng, Yang</cp:lastModifiedBy>
  <cp:revision>2</cp:revision>
  <dcterms:created xsi:type="dcterms:W3CDTF">2022-06-03T11:55:49Z</dcterms:created>
  <dcterms:modified xsi:type="dcterms:W3CDTF">2023-06-05T18:48:02Z</dcterms:modified>
</cp:coreProperties>
</file>