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57" r:id="rId4"/>
    <p:sldId id="260" r:id="rId5"/>
    <p:sldId id="259" r:id="rId6"/>
    <p:sldId id="261" r:id="rId7"/>
    <p:sldId id="263" r:id="rId8"/>
    <p:sldId id="266" r:id="rId9"/>
    <p:sldId id="272" r:id="rId10"/>
    <p:sldId id="271" r:id="rId11"/>
    <p:sldId id="264" r:id="rId12"/>
    <p:sldId id="268" r:id="rId13"/>
    <p:sldId id="267" r:id="rId14"/>
    <p:sldId id="265"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4A71E-8C61-42ED-9E62-ED649410E060}" v="72" dt="2022-06-03T17:34:19.955"/>
    <p1510:client id="{AD4F767C-D710-4E79-A188-BF595BB492C3}" v="194" dt="2022-06-03T17:57:19.776"/>
    <p1510:client id="{D4B71FFE-F034-4686-B237-02775393EFCA}" v="79" dt="2022-06-03T16:07:09.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83" d="100"/>
          <a:sy n="183" d="100"/>
        </p:scale>
        <p:origin x="174" y="9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1" Type="http://schemas.openxmlformats.org/officeDocument/2006/relationships/hyperlink" Target="https://ndporter.github.io/dspg-r-2022/02-project-intro/index.html"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ndporter.github.io/dspg-r-2022/02-project-intro/index.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D59BA5-C8B2-4382-9FFB-C56EDC9100D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F514339-5CB0-4335-9223-55558B4C5584}">
      <dgm:prSet/>
      <dgm:spPr/>
      <dgm:t>
        <a:bodyPr/>
        <a:lstStyle/>
        <a:p>
          <a:r>
            <a:rPr lang="en-US"/>
            <a:t>Fellows: </a:t>
          </a:r>
        </a:p>
      </dgm:t>
    </dgm:pt>
    <dgm:pt modelId="{48507EBA-496E-4948-AC83-384D821EDACF}" type="parTrans" cxnId="{23DFB2E6-3721-4A0D-966D-65AA4848C55E}">
      <dgm:prSet/>
      <dgm:spPr/>
      <dgm:t>
        <a:bodyPr/>
        <a:lstStyle/>
        <a:p>
          <a:endParaRPr lang="en-US"/>
        </a:p>
      </dgm:t>
    </dgm:pt>
    <dgm:pt modelId="{EDC44616-A13C-4ACE-8D1A-7E132BB41223}" type="sibTrans" cxnId="{23DFB2E6-3721-4A0D-966D-65AA4848C55E}">
      <dgm:prSet/>
      <dgm:spPr/>
      <dgm:t>
        <a:bodyPr/>
        <a:lstStyle/>
        <a:p>
          <a:endParaRPr lang="en-US"/>
        </a:p>
      </dgm:t>
    </dgm:pt>
    <dgm:pt modelId="{7FFEFC83-1462-45BE-A1BE-5B1D1438EECC}">
      <dgm:prSet/>
      <dgm:spPr/>
      <dgm:t>
        <a:bodyPr/>
        <a:lstStyle/>
        <a:p>
          <a:r>
            <a:rPr lang="en-US"/>
            <a:t>Create a new practice repository</a:t>
          </a:r>
        </a:p>
      </dgm:t>
    </dgm:pt>
    <dgm:pt modelId="{4E16120A-F5D9-498F-9ECB-BAC9E236496C}" type="parTrans" cxnId="{7591B855-E137-4A6E-A555-176A93F41208}">
      <dgm:prSet/>
      <dgm:spPr/>
      <dgm:t>
        <a:bodyPr/>
        <a:lstStyle/>
        <a:p>
          <a:endParaRPr lang="en-US"/>
        </a:p>
      </dgm:t>
    </dgm:pt>
    <dgm:pt modelId="{1F67A72A-8CE5-45F1-9A27-AC19BE455BCC}" type="sibTrans" cxnId="{7591B855-E137-4A6E-A555-176A93F41208}">
      <dgm:prSet/>
      <dgm:spPr/>
      <dgm:t>
        <a:bodyPr/>
        <a:lstStyle/>
        <a:p>
          <a:endParaRPr lang="en-US"/>
        </a:p>
      </dgm:t>
    </dgm:pt>
    <dgm:pt modelId="{B7BA1413-E249-4ED8-9A48-7CB9B28C0B08}">
      <dgm:prSet/>
      <dgm:spPr/>
      <dgm:t>
        <a:bodyPr/>
        <a:lstStyle/>
        <a:p>
          <a:r>
            <a:rPr lang="en-US" dirty="0"/>
            <a:t>Add readme.md file</a:t>
          </a:r>
        </a:p>
      </dgm:t>
    </dgm:pt>
    <dgm:pt modelId="{B80ED118-EF6D-4052-833C-4B72A030EB9D}" type="parTrans" cxnId="{68C2E8D9-4140-4DFE-9287-6DEC4F96ADC0}">
      <dgm:prSet/>
      <dgm:spPr/>
      <dgm:t>
        <a:bodyPr/>
        <a:lstStyle/>
        <a:p>
          <a:endParaRPr lang="en-US"/>
        </a:p>
      </dgm:t>
    </dgm:pt>
    <dgm:pt modelId="{B491D87D-ABDD-47BF-A31C-8C1E59DB97CE}" type="sibTrans" cxnId="{68C2E8D9-4140-4DFE-9287-6DEC4F96ADC0}">
      <dgm:prSet/>
      <dgm:spPr/>
      <dgm:t>
        <a:bodyPr/>
        <a:lstStyle/>
        <a:p>
          <a:endParaRPr lang="en-US"/>
        </a:p>
      </dgm:t>
    </dgm:pt>
    <dgm:pt modelId="{C18B3CBA-627F-4836-9E55-D343D414D2D4}">
      <dgm:prSet/>
      <dgm:spPr/>
      <dgm:t>
        <a:bodyPr/>
        <a:lstStyle/>
        <a:p>
          <a:r>
            <a:rPr lang="en-US" dirty="0"/>
            <a:t>Create folders such as “data” and “images” </a:t>
          </a:r>
          <a:r>
            <a:rPr lang="en-US" dirty="0" err="1"/>
            <a:t>etc</a:t>
          </a:r>
          <a:endParaRPr lang="en-US" dirty="0"/>
        </a:p>
      </dgm:t>
    </dgm:pt>
    <dgm:pt modelId="{0C35933A-7618-4840-BF59-8F76A330E19F}" type="parTrans" cxnId="{9155977B-6F5C-49EB-90E1-C70D82478BCF}">
      <dgm:prSet/>
      <dgm:spPr/>
      <dgm:t>
        <a:bodyPr/>
        <a:lstStyle/>
        <a:p>
          <a:endParaRPr lang="en-US"/>
        </a:p>
      </dgm:t>
    </dgm:pt>
    <dgm:pt modelId="{833CD2C2-1F30-4F65-BC42-AEF639353463}" type="sibTrans" cxnId="{9155977B-6F5C-49EB-90E1-C70D82478BCF}">
      <dgm:prSet/>
      <dgm:spPr/>
      <dgm:t>
        <a:bodyPr/>
        <a:lstStyle/>
        <a:p>
          <a:endParaRPr lang="en-US"/>
        </a:p>
      </dgm:t>
    </dgm:pt>
    <dgm:pt modelId="{266426B0-4FB5-4FF3-9D21-8C846B37B0A2}">
      <dgm:prSet/>
      <dgm:spPr/>
      <dgm:t>
        <a:bodyPr/>
        <a:lstStyle/>
        <a:p>
          <a:r>
            <a:rPr lang="en-US"/>
            <a:t>Add interns as collaborators</a:t>
          </a:r>
        </a:p>
      </dgm:t>
    </dgm:pt>
    <dgm:pt modelId="{5F8DD1A5-F821-47D2-85D2-9918A15A1008}" type="parTrans" cxnId="{C75D2B6B-C410-4845-B385-CEDA08AAFA60}">
      <dgm:prSet/>
      <dgm:spPr/>
      <dgm:t>
        <a:bodyPr/>
        <a:lstStyle/>
        <a:p>
          <a:endParaRPr lang="en-US"/>
        </a:p>
      </dgm:t>
    </dgm:pt>
    <dgm:pt modelId="{0AA0D44D-4AAC-4F23-9D0F-B99E843659DA}" type="sibTrans" cxnId="{C75D2B6B-C410-4845-B385-CEDA08AAFA60}">
      <dgm:prSet/>
      <dgm:spPr/>
      <dgm:t>
        <a:bodyPr/>
        <a:lstStyle/>
        <a:p>
          <a:endParaRPr lang="en-US"/>
        </a:p>
      </dgm:t>
    </dgm:pt>
    <dgm:pt modelId="{A09E7726-F3B2-4C6C-A79B-7B06D10B1512}">
      <dgm:prSet/>
      <dgm:spPr/>
      <dgm:t>
        <a:bodyPr/>
        <a:lstStyle/>
        <a:p>
          <a:r>
            <a:rPr lang="en-US"/>
            <a:t>Interns:</a:t>
          </a:r>
        </a:p>
      </dgm:t>
    </dgm:pt>
    <dgm:pt modelId="{E0513090-666F-4659-9CDF-1D34559E00E6}" type="parTrans" cxnId="{08739B8E-11F1-4420-A1F9-AD5B73BBFBD0}">
      <dgm:prSet/>
      <dgm:spPr/>
      <dgm:t>
        <a:bodyPr/>
        <a:lstStyle/>
        <a:p>
          <a:endParaRPr lang="en-US"/>
        </a:p>
      </dgm:t>
    </dgm:pt>
    <dgm:pt modelId="{C1B4DEFB-C286-405C-9F52-84B90D12C19A}" type="sibTrans" cxnId="{08739B8E-11F1-4420-A1F9-AD5B73BBFBD0}">
      <dgm:prSet/>
      <dgm:spPr/>
      <dgm:t>
        <a:bodyPr/>
        <a:lstStyle/>
        <a:p>
          <a:endParaRPr lang="en-US"/>
        </a:p>
      </dgm:t>
    </dgm:pt>
    <dgm:pt modelId="{89D38B0A-27BF-4829-9B7A-55DFDF1403B9}">
      <dgm:prSet/>
      <dgm:spPr/>
      <dgm:t>
        <a:bodyPr/>
        <a:lstStyle/>
        <a:p>
          <a:r>
            <a:rPr lang="en-US"/>
            <a:t>Go to your Email inbox and accept the invitation</a:t>
          </a:r>
        </a:p>
      </dgm:t>
    </dgm:pt>
    <dgm:pt modelId="{2554A4EB-8B23-48B7-932A-449F64B9E36B}" type="parTrans" cxnId="{9A74D709-8307-4AEC-B3F6-272E29369E86}">
      <dgm:prSet/>
      <dgm:spPr/>
      <dgm:t>
        <a:bodyPr/>
        <a:lstStyle/>
        <a:p>
          <a:endParaRPr lang="en-US"/>
        </a:p>
      </dgm:t>
    </dgm:pt>
    <dgm:pt modelId="{A51B2866-424F-44FD-BEC7-B1660B509FCD}" type="sibTrans" cxnId="{9A74D709-8307-4AEC-B3F6-272E29369E86}">
      <dgm:prSet/>
      <dgm:spPr/>
      <dgm:t>
        <a:bodyPr/>
        <a:lstStyle/>
        <a:p>
          <a:endParaRPr lang="en-US"/>
        </a:p>
      </dgm:t>
    </dgm:pt>
    <dgm:pt modelId="{84F7A29A-6450-4B42-9396-8E2D75B04E8A}">
      <dgm:prSet/>
      <dgm:spPr/>
      <dgm:t>
        <a:bodyPr/>
        <a:lstStyle/>
        <a:p>
          <a:r>
            <a:rPr lang="en-US"/>
            <a:t>Explore the GitHub page for the practice repository</a:t>
          </a:r>
        </a:p>
      </dgm:t>
    </dgm:pt>
    <dgm:pt modelId="{4F462E16-D9CD-4844-95D7-EE000DC25029}" type="parTrans" cxnId="{146EBF3B-F99E-4C17-A90D-716F00FEE398}">
      <dgm:prSet/>
      <dgm:spPr/>
      <dgm:t>
        <a:bodyPr/>
        <a:lstStyle/>
        <a:p>
          <a:endParaRPr lang="en-US"/>
        </a:p>
      </dgm:t>
    </dgm:pt>
    <dgm:pt modelId="{83C905AD-E9B1-49C8-9960-061B33FDBBDC}" type="sibTrans" cxnId="{146EBF3B-F99E-4C17-A90D-716F00FEE398}">
      <dgm:prSet/>
      <dgm:spPr/>
      <dgm:t>
        <a:bodyPr/>
        <a:lstStyle/>
        <a:p>
          <a:endParaRPr lang="en-US"/>
        </a:p>
      </dgm:t>
    </dgm:pt>
    <dgm:pt modelId="{64A7F99A-1CE8-4CD0-B9D9-4B6F5559E915}">
      <dgm:prSet/>
      <dgm:spPr/>
      <dgm:t>
        <a:bodyPr/>
        <a:lstStyle/>
        <a:p>
          <a:r>
            <a:rPr lang="en-US" dirty="0"/>
            <a:t>Download the geo data and unzip it into the data folder</a:t>
          </a:r>
        </a:p>
      </dgm:t>
    </dgm:pt>
    <dgm:pt modelId="{BA96791F-D45E-4C98-AD11-A0E625F7017E}" type="parTrans" cxnId="{52B92EA5-CDF7-4224-8DAD-25E29D6CD8B2}">
      <dgm:prSet/>
      <dgm:spPr/>
    </dgm:pt>
    <dgm:pt modelId="{70C3787F-01C4-4174-9677-6AB7A641A8C9}" type="sibTrans" cxnId="{52B92EA5-CDF7-4224-8DAD-25E29D6CD8B2}">
      <dgm:prSet/>
      <dgm:spPr/>
    </dgm:pt>
    <dgm:pt modelId="{AD13E477-699A-433A-B5BA-D2BE9283ABA2}" type="pres">
      <dgm:prSet presAssocID="{23D59BA5-C8B2-4382-9FFB-C56EDC9100D8}" presName="linear" presStyleCnt="0">
        <dgm:presLayoutVars>
          <dgm:dir/>
          <dgm:animLvl val="lvl"/>
          <dgm:resizeHandles val="exact"/>
        </dgm:presLayoutVars>
      </dgm:prSet>
      <dgm:spPr/>
    </dgm:pt>
    <dgm:pt modelId="{D7BC1BE3-562D-42E6-A31E-44FE40BAA04F}" type="pres">
      <dgm:prSet presAssocID="{AF514339-5CB0-4335-9223-55558B4C5584}" presName="parentLin" presStyleCnt="0"/>
      <dgm:spPr/>
    </dgm:pt>
    <dgm:pt modelId="{BA4B16A2-AD85-4CEF-9C35-2F12E825DECF}" type="pres">
      <dgm:prSet presAssocID="{AF514339-5CB0-4335-9223-55558B4C5584}" presName="parentLeftMargin" presStyleLbl="node1" presStyleIdx="0" presStyleCnt="2"/>
      <dgm:spPr/>
    </dgm:pt>
    <dgm:pt modelId="{46644AA9-937E-42E6-BE7A-A49192DCFE74}" type="pres">
      <dgm:prSet presAssocID="{AF514339-5CB0-4335-9223-55558B4C5584}" presName="parentText" presStyleLbl="node1" presStyleIdx="0" presStyleCnt="2">
        <dgm:presLayoutVars>
          <dgm:chMax val="0"/>
          <dgm:bulletEnabled val="1"/>
        </dgm:presLayoutVars>
      </dgm:prSet>
      <dgm:spPr/>
    </dgm:pt>
    <dgm:pt modelId="{8F3B57C5-62B4-4638-933F-3BFF0119254B}" type="pres">
      <dgm:prSet presAssocID="{AF514339-5CB0-4335-9223-55558B4C5584}" presName="negativeSpace" presStyleCnt="0"/>
      <dgm:spPr/>
    </dgm:pt>
    <dgm:pt modelId="{528D2B16-AC9B-4D03-A18C-324913A4D265}" type="pres">
      <dgm:prSet presAssocID="{AF514339-5CB0-4335-9223-55558B4C5584}" presName="childText" presStyleLbl="conFgAcc1" presStyleIdx="0" presStyleCnt="2">
        <dgm:presLayoutVars>
          <dgm:bulletEnabled val="1"/>
        </dgm:presLayoutVars>
      </dgm:prSet>
      <dgm:spPr/>
    </dgm:pt>
    <dgm:pt modelId="{1B7C30A5-B3F8-4988-86A9-AA4741DF7DDF}" type="pres">
      <dgm:prSet presAssocID="{EDC44616-A13C-4ACE-8D1A-7E132BB41223}" presName="spaceBetweenRectangles" presStyleCnt="0"/>
      <dgm:spPr/>
    </dgm:pt>
    <dgm:pt modelId="{58335C6F-712C-4F09-BDC2-6F26E2C25199}" type="pres">
      <dgm:prSet presAssocID="{A09E7726-F3B2-4C6C-A79B-7B06D10B1512}" presName="parentLin" presStyleCnt="0"/>
      <dgm:spPr/>
    </dgm:pt>
    <dgm:pt modelId="{34F1089B-275D-4C40-BC08-7F289C07E61B}" type="pres">
      <dgm:prSet presAssocID="{A09E7726-F3B2-4C6C-A79B-7B06D10B1512}" presName="parentLeftMargin" presStyleLbl="node1" presStyleIdx="0" presStyleCnt="2"/>
      <dgm:spPr/>
    </dgm:pt>
    <dgm:pt modelId="{1DCB8173-6307-4E81-8F29-BD0199421683}" type="pres">
      <dgm:prSet presAssocID="{A09E7726-F3B2-4C6C-A79B-7B06D10B1512}" presName="parentText" presStyleLbl="node1" presStyleIdx="1" presStyleCnt="2">
        <dgm:presLayoutVars>
          <dgm:chMax val="0"/>
          <dgm:bulletEnabled val="1"/>
        </dgm:presLayoutVars>
      </dgm:prSet>
      <dgm:spPr/>
    </dgm:pt>
    <dgm:pt modelId="{AD614E14-22FD-47FB-994F-2C45CCB2CF71}" type="pres">
      <dgm:prSet presAssocID="{A09E7726-F3B2-4C6C-A79B-7B06D10B1512}" presName="negativeSpace" presStyleCnt="0"/>
      <dgm:spPr/>
    </dgm:pt>
    <dgm:pt modelId="{1A4BE887-34B9-4D52-A02D-FCD95A52CA44}" type="pres">
      <dgm:prSet presAssocID="{A09E7726-F3B2-4C6C-A79B-7B06D10B1512}" presName="childText" presStyleLbl="conFgAcc1" presStyleIdx="1" presStyleCnt="2">
        <dgm:presLayoutVars>
          <dgm:bulletEnabled val="1"/>
        </dgm:presLayoutVars>
      </dgm:prSet>
      <dgm:spPr/>
    </dgm:pt>
  </dgm:ptLst>
  <dgm:cxnLst>
    <dgm:cxn modelId="{9A74D709-8307-4AEC-B3F6-272E29369E86}" srcId="{A09E7726-F3B2-4C6C-A79B-7B06D10B1512}" destId="{89D38B0A-27BF-4829-9B7A-55DFDF1403B9}" srcOrd="0" destOrd="0" parTransId="{2554A4EB-8B23-48B7-932A-449F64B9E36B}" sibTransId="{A51B2866-424F-44FD-BEC7-B1660B509FCD}"/>
    <dgm:cxn modelId="{D0EAAB12-3545-499E-B379-4083C8B260A3}" type="presOf" srcId="{A09E7726-F3B2-4C6C-A79B-7B06D10B1512}" destId="{1DCB8173-6307-4E81-8F29-BD0199421683}" srcOrd="1" destOrd="0" presId="urn:microsoft.com/office/officeart/2005/8/layout/list1"/>
    <dgm:cxn modelId="{D0163A13-1FF1-47E6-AC96-62B928908461}" type="presOf" srcId="{B7BA1413-E249-4ED8-9A48-7CB9B28C0B08}" destId="{528D2B16-AC9B-4D03-A18C-324913A4D265}" srcOrd="0" destOrd="1" presId="urn:microsoft.com/office/officeart/2005/8/layout/list1"/>
    <dgm:cxn modelId="{2F594132-35CF-495F-BFB9-9E7F2F603F4D}" type="presOf" srcId="{266426B0-4FB5-4FF3-9D21-8C846B37B0A2}" destId="{528D2B16-AC9B-4D03-A18C-324913A4D265}" srcOrd="0" destOrd="3" presId="urn:microsoft.com/office/officeart/2005/8/layout/list1"/>
    <dgm:cxn modelId="{E2676F3B-FC08-4DDA-BA47-CB7C80F6A6D0}" type="presOf" srcId="{A09E7726-F3B2-4C6C-A79B-7B06D10B1512}" destId="{34F1089B-275D-4C40-BC08-7F289C07E61B}" srcOrd="0" destOrd="0" presId="urn:microsoft.com/office/officeart/2005/8/layout/list1"/>
    <dgm:cxn modelId="{146EBF3B-F99E-4C17-A90D-716F00FEE398}" srcId="{A09E7726-F3B2-4C6C-A79B-7B06D10B1512}" destId="{84F7A29A-6450-4B42-9396-8E2D75B04E8A}" srcOrd="1" destOrd="0" parTransId="{4F462E16-D9CD-4844-95D7-EE000DC25029}" sibTransId="{83C905AD-E9B1-49C8-9960-061B33FDBBDC}"/>
    <dgm:cxn modelId="{406B1643-DC5A-410E-8F3C-2D5E30D4F869}" type="presOf" srcId="{AF514339-5CB0-4335-9223-55558B4C5584}" destId="{46644AA9-937E-42E6-BE7A-A49192DCFE74}" srcOrd="1" destOrd="0" presId="urn:microsoft.com/office/officeart/2005/8/layout/list1"/>
    <dgm:cxn modelId="{C75D2B6B-C410-4845-B385-CEDA08AAFA60}" srcId="{AF514339-5CB0-4335-9223-55558B4C5584}" destId="{266426B0-4FB5-4FF3-9D21-8C846B37B0A2}" srcOrd="3" destOrd="0" parTransId="{5F8DD1A5-F821-47D2-85D2-9918A15A1008}" sibTransId="{0AA0D44D-4AAC-4F23-9D0F-B99E843659DA}"/>
    <dgm:cxn modelId="{44E31170-1D6C-4087-BCA9-7D8F92C8DB8D}" type="presOf" srcId="{84F7A29A-6450-4B42-9396-8E2D75B04E8A}" destId="{1A4BE887-34B9-4D52-A02D-FCD95A52CA44}" srcOrd="0" destOrd="1" presId="urn:microsoft.com/office/officeart/2005/8/layout/list1"/>
    <dgm:cxn modelId="{7591B855-E137-4A6E-A555-176A93F41208}" srcId="{AF514339-5CB0-4335-9223-55558B4C5584}" destId="{7FFEFC83-1462-45BE-A1BE-5B1D1438EECC}" srcOrd="0" destOrd="0" parTransId="{4E16120A-F5D9-498F-9ECB-BAC9E236496C}" sibTransId="{1F67A72A-8CE5-45F1-9A27-AC19BE455BCC}"/>
    <dgm:cxn modelId="{9155977B-6F5C-49EB-90E1-C70D82478BCF}" srcId="{AF514339-5CB0-4335-9223-55558B4C5584}" destId="{C18B3CBA-627F-4836-9E55-D343D414D2D4}" srcOrd="2" destOrd="0" parTransId="{0C35933A-7618-4840-BF59-8F76A330E19F}" sibTransId="{833CD2C2-1F30-4F65-BC42-AEF639353463}"/>
    <dgm:cxn modelId="{37143983-4F9D-467A-B4B7-33E1C49BFB40}" type="presOf" srcId="{23D59BA5-C8B2-4382-9FFB-C56EDC9100D8}" destId="{AD13E477-699A-433A-B5BA-D2BE9283ABA2}" srcOrd="0" destOrd="0" presId="urn:microsoft.com/office/officeart/2005/8/layout/list1"/>
    <dgm:cxn modelId="{83377187-1A69-45C2-8A2C-42EE16B7DD0A}" type="presOf" srcId="{7FFEFC83-1462-45BE-A1BE-5B1D1438EECC}" destId="{528D2B16-AC9B-4D03-A18C-324913A4D265}" srcOrd="0" destOrd="0" presId="urn:microsoft.com/office/officeart/2005/8/layout/list1"/>
    <dgm:cxn modelId="{08739B8E-11F1-4420-A1F9-AD5B73BBFBD0}" srcId="{23D59BA5-C8B2-4382-9FFB-C56EDC9100D8}" destId="{A09E7726-F3B2-4C6C-A79B-7B06D10B1512}" srcOrd="1" destOrd="0" parTransId="{E0513090-666F-4659-9CDF-1D34559E00E6}" sibTransId="{C1B4DEFB-C286-405C-9F52-84B90D12C19A}"/>
    <dgm:cxn modelId="{52B92EA5-CDF7-4224-8DAD-25E29D6CD8B2}" srcId="{AF514339-5CB0-4335-9223-55558B4C5584}" destId="{64A7F99A-1CE8-4CD0-B9D9-4B6F5559E915}" srcOrd="4" destOrd="0" parTransId="{BA96791F-D45E-4C98-AD11-A0E625F7017E}" sibTransId="{70C3787F-01C4-4174-9677-6AB7A641A8C9}"/>
    <dgm:cxn modelId="{E3415EAB-BA11-4949-8BE1-A90071644A26}" type="presOf" srcId="{64A7F99A-1CE8-4CD0-B9D9-4B6F5559E915}" destId="{528D2B16-AC9B-4D03-A18C-324913A4D265}" srcOrd="0" destOrd="4" presId="urn:microsoft.com/office/officeart/2005/8/layout/list1"/>
    <dgm:cxn modelId="{776374C0-308C-46A1-B4F5-859FF2BF1535}" type="presOf" srcId="{AF514339-5CB0-4335-9223-55558B4C5584}" destId="{BA4B16A2-AD85-4CEF-9C35-2F12E825DECF}" srcOrd="0" destOrd="0" presId="urn:microsoft.com/office/officeart/2005/8/layout/list1"/>
    <dgm:cxn modelId="{68C2E8D9-4140-4DFE-9287-6DEC4F96ADC0}" srcId="{AF514339-5CB0-4335-9223-55558B4C5584}" destId="{B7BA1413-E249-4ED8-9A48-7CB9B28C0B08}" srcOrd="1" destOrd="0" parTransId="{B80ED118-EF6D-4052-833C-4B72A030EB9D}" sibTransId="{B491D87D-ABDD-47BF-A31C-8C1E59DB97CE}"/>
    <dgm:cxn modelId="{DD1ADCDC-00AE-4E98-8CF9-2138FC66A1D7}" type="presOf" srcId="{C18B3CBA-627F-4836-9E55-D343D414D2D4}" destId="{528D2B16-AC9B-4D03-A18C-324913A4D265}" srcOrd="0" destOrd="2" presId="urn:microsoft.com/office/officeart/2005/8/layout/list1"/>
    <dgm:cxn modelId="{945319DF-41F0-43FF-99A3-9F0120209EFE}" type="presOf" srcId="{89D38B0A-27BF-4829-9B7A-55DFDF1403B9}" destId="{1A4BE887-34B9-4D52-A02D-FCD95A52CA44}" srcOrd="0" destOrd="0" presId="urn:microsoft.com/office/officeart/2005/8/layout/list1"/>
    <dgm:cxn modelId="{23DFB2E6-3721-4A0D-966D-65AA4848C55E}" srcId="{23D59BA5-C8B2-4382-9FFB-C56EDC9100D8}" destId="{AF514339-5CB0-4335-9223-55558B4C5584}" srcOrd="0" destOrd="0" parTransId="{48507EBA-496E-4948-AC83-384D821EDACF}" sibTransId="{EDC44616-A13C-4ACE-8D1A-7E132BB41223}"/>
    <dgm:cxn modelId="{313718C6-703F-45A4-9B0A-11B7A68935D3}" type="presParOf" srcId="{AD13E477-699A-433A-B5BA-D2BE9283ABA2}" destId="{D7BC1BE3-562D-42E6-A31E-44FE40BAA04F}" srcOrd="0" destOrd="0" presId="urn:microsoft.com/office/officeart/2005/8/layout/list1"/>
    <dgm:cxn modelId="{9F7365EE-9D86-455F-A6CA-A2FB1CF2366C}" type="presParOf" srcId="{D7BC1BE3-562D-42E6-A31E-44FE40BAA04F}" destId="{BA4B16A2-AD85-4CEF-9C35-2F12E825DECF}" srcOrd="0" destOrd="0" presId="urn:microsoft.com/office/officeart/2005/8/layout/list1"/>
    <dgm:cxn modelId="{CDECF6DC-48BD-4AC0-931A-5406E7C62F55}" type="presParOf" srcId="{D7BC1BE3-562D-42E6-A31E-44FE40BAA04F}" destId="{46644AA9-937E-42E6-BE7A-A49192DCFE74}" srcOrd="1" destOrd="0" presId="urn:microsoft.com/office/officeart/2005/8/layout/list1"/>
    <dgm:cxn modelId="{6C5E0E58-4548-4248-AA7B-8C8C582293B6}" type="presParOf" srcId="{AD13E477-699A-433A-B5BA-D2BE9283ABA2}" destId="{8F3B57C5-62B4-4638-933F-3BFF0119254B}" srcOrd="1" destOrd="0" presId="urn:microsoft.com/office/officeart/2005/8/layout/list1"/>
    <dgm:cxn modelId="{9E605E2F-3AE6-4DCB-B1E1-BD1B5AD4FAB6}" type="presParOf" srcId="{AD13E477-699A-433A-B5BA-D2BE9283ABA2}" destId="{528D2B16-AC9B-4D03-A18C-324913A4D265}" srcOrd="2" destOrd="0" presId="urn:microsoft.com/office/officeart/2005/8/layout/list1"/>
    <dgm:cxn modelId="{01A959F9-8D8E-4BF3-A414-7B613B1ED2F4}" type="presParOf" srcId="{AD13E477-699A-433A-B5BA-D2BE9283ABA2}" destId="{1B7C30A5-B3F8-4988-86A9-AA4741DF7DDF}" srcOrd="3" destOrd="0" presId="urn:microsoft.com/office/officeart/2005/8/layout/list1"/>
    <dgm:cxn modelId="{3CA59123-8819-4874-830F-CBFE90FAF7B8}" type="presParOf" srcId="{AD13E477-699A-433A-B5BA-D2BE9283ABA2}" destId="{58335C6F-712C-4F09-BDC2-6F26E2C25199}" srcOrd="4" destOrd="0" presId="urn:microsoft.com/office/officeart/2005/8/layout/list1"/>
    <dgm:cxn modelId="{84024268-9B88-4DF6-AF90-DE7F328FECBF}" type="presParOf" srcId="{58335C6F-712C-4F09-BDC2-6F26E2C25199}" destId="{34F1089B-275D-4C40-BC08-7F289C07E61B}" srcOrd="0" destOrd="0" presId="urn:microsoft.com/office/officeart/2005/8/layout/list1"/>
    <dgm:cxn modelId="{AAEC3BE1-B4A1-4A78-93C0-E268EEED6C9F}" type="presParOf" srcId="{58335C6F-712C-4F09-BDC2-6F26E2C25199}" destId="{1DCB8173-6307-4E81-8F29-BD0199421683}" srcOrd="1" destOrd="0" presId="urn:microsoft.com/office/officeart/2005/8/layout/list1"/>
    <dgm:cxn modelId="{25C424DD-A227-4188-997E-05B1639CA52B}" type="presParOf" srcId="{AD13E477-699A-433A-B5BA-D2BE9283ABA2}" destId="{AD614E14-22FD-47FB-994F-2C45CCB2CF71}" srcOrd="5" destOrd="0" presId="urn:microsoft.com/office/officeart/2005/8/layout/list1"/>
    <dgm:cxn modelId="{4B4E8B4C-5858-486D-A676-9600C830F7BC}" type="presParOf" srcId="{AD13E477-699A-433A-B5BA-D2BE9283ABA2}" destId="{1A4BE887-34B9-4D52-A02D-FCD95A52CA4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953D5-9761-4DC7-A548-B1EF1332075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DA77314-F277-42DD-A92B-0F805F284C46}">
      <dgm:prSet/>
      <dgm:spPr/>
      <dgm:t>
        <a:bodyPr/>
        <a:lstStyle/>
        <a:p>
          <a:r>
            <a:rPr lang="en-US"/>
            <a:t>Interns:</a:t>
          </a:r>
        </a:p>
      </dgm:t>
    </dgm:pt>
    <dgm:pt modelId="{25A19FFC-81EC-43DB-B0AE-421A07083A50}" type="parTrans" cxnId="{6813B9BC-8C23-4F85-ABEC-6D50FEF6E9F1}">
      <dgm:prSet/>
      <dgm:spPr/>
      <dgm:t>
        <a:bodyPr/>
        <a:lstStyle/>
        <a:p>
          <a:endParaRPr lang="en-US"/>
        </a:p>
      </dgm:t>
    </dgm:pt>
    <dgm:pt modelId="{D3826CFE-86CC-428B-9394-022722E8F37E}" type="sibTrans" cxnId="{6813B9BC-8C23-4F85-ABEC-6D50FEF6E9F1}">
      <dgm:prSet/>
      <dgm:spPr/>
      <dgm:t>
        <a:bodyPr/>
        <a:lstStyle/>
        <a:p>
          <a:endParaRPr lang="en-US"/>
        </a:p>
      </dgm:t>
    </dgm:pt>
    <dgm:pt modelId="{97B7B4CB-1FA0-46E9-BFB7-F8E043805606}">
      <dgm:prSet/>
      <dgm:spPr/>
      <dgm:t>
        <a:bodyPr/>
        <a:lstStyle/>
        <a:p>
          <a:pPr marL="228600" lvl="1" indent="0" defTabSz="977900" rtl="0">
            <a:lnSpc>
              <a:spcPct val="90000"/>
            </a:lnSpc>
            <a:spcBef>
              <a:spcPct val="0"/>
            </a:spcBef>
            <a:spcAft>
              <a:spcPct val="20000"/>
            </a:spcAft>
            <a:buFont typeface="Arial" panose="020B0604020202020204" pitchFamily="34" charset="0"/>
            <a:buChar char="•"/>
          </a:pPr>
          <a:r>
            <a:rPr lang="en-US">
              <a:latin typeface="Calibri Light" panose="020F0302020204030204"/>
            </a:rPr>
            <a:t>Log in</a:t>
          </a:r>
          <a:r>
            <a:rPr lang="en-US"/>
            <a:t> </a:t>
          </a:r>
          <a:r>
            <a:rPr lang="en-US">
              <a:latin typeface="Calibri Light" panose="020F0302020204030204"/>
            </a:rPr>
            <a:t>to </a:t>
          </a:r>
          <a:r>
            <a:rPr lang="en-US"/>
            <a:t>your GitHub </a:t>
          </a:r>
          <a:r>
            <a:rPr lang="en-US">
              <a:latin typeface="Calibri Light" panose="020F0302020204030204"/>
            </a:rPr>
            <a:t>account</a:t>
          </a:r>
          <a:endParaRPr lang="en-US"/>
        </a:p>
      </dgm:t>
    </dgm:pt>
    <dgm:pt modelId="{7F3C7F87-6E48-472B-995B-5F59831B1A97}" type="parTrans" cxnId="{A4C5C8C6-B233-4483-85EC-573DC2949644}">
      <dgm:prSet/>
      <dgm:spPr/>
      <dgm:t>
        <a:bodyPr/>
        <a:lstStyle/>
        <a:p>
          <a:endParaRPr lang="en-US"/>
        </a:p>
      </dgm:t>
    </dgm:pt>
    <dgm:pt modelId="{8346417C-48C0-4510-946E-63250C7B8FEB}" type="sibTrans" cxnId="{A4C5C8C6-B233-4483-85EC-573DC2949644}">
      <dgm:prSet/>
      <dgm:spPr/>
      <dgm:t>
        <a:bodyPr/>
        <a:lstStyle/>
        <a:p>
          <a:endParaRPr lang="en-US"/>
        </a:p>
      </dgm:t>
    </dgm:pt>
    <dgm:pt modelId="{DB4E5B2E-2DD5-47D7-9695-A5E1CCBF355F}">
      <dgm:prSet/>
      <dgm:spPr/>
      <dgm:t>
        <a:bodyPr/>
        <a:lstStyle/>
        <a:p>
          <a:r>
            <a:rPr lang="en-US"/>
            <a:t>Hint</a:t>
          </a:r>
          <a:r>
            <a:rPr lang="en-US" u="sng"/>
            <a:t>: </a:t>
          </a:r>
          <a:r>
            <a:rPr lang="en-US" u="sng">
              <a:hlinkClick xmlns:r="http://schemas.openxmlformats.org/officeDocument/2006/relationships" r:id="rId1"/>
            </a:rPr>
            <a:t>https://ndporter.github.io/dspg-r-2022/02-project-intro/index.html#a-possible-solution</a:t>
          </a:r>
          <a:endParaRPr lang="en-US"/>
        </a:p>
      </dgm:t>
    </dgm:pt>
    <dgm:pt modelId="{AA0B9611-0D46-4593-B5B8-6A01518FA861}" type="parTrans" cxnId="{B93AF8A8-7447-44B3-B033-08EEB6CF5423}">
      <dgm:prSet/>
      <dgm:spPr/>
      <dgm:t>
        <a:bodyPr/>
        <a:lstStyle/>
        <a:p>
          <a:endParaRPr lang="en-US"/>
        </a:p>
      </dgm:t>
    </dgm:pt>
    <dgm:pt modelId="{48801522-9A83-48D1-B98A-B0CD0FF29359}" type="sibTrans" cxnId="{B93AF8A8-7447-44B3-B033-08EEB6CF5423}">
      <dgm:prSet/>
      <dgm:spPr/>
      <dgm:t>
        <a:bodyPr/>
        <a:lstStyle/>
        <a:p>
          <a:endParaRPr lang="en-US"/>
        </a:p>
      </dgm:t>
    </dgm:pt>
    <dgm:pt modelId="{06DAE1C0-3108-4AF4-B230-4F3E8DF20520}">
      <dgm:prSet/>
      <dgm:spPr/>
      <dgm:t>
        <a:bodyPr/>
        <a:lstStyle/>
        <a:p>
          <a:endParaRPr lang="en-US"/>
        </a:p>
      </dgm:t>
    </dgm:pt>
    <dgm:pt modelId="{FB0DFB54-34F8-4127-ADD7-3C7F0984C3C0}" type="parTrans" cxnId="{0A9E5B5F-90EF-4080-B008-C84DDFD0F2EF}">
      <dgm:prSet/>
      <dgm:spPr/>
      <dgm:t>
        <a:bodyPr/>
        <a:lstStyle/>
        <a:p>
          <a:endParaRPr lang="en-US"/>
        </a:p>
      </dgm:t>
    </dgm:pt>
    <dgm:pt modelId="{44DCA9BB-F3B6-4D9B-8FB9-BF6898B8C01D}" type="sibTrans" cxnId="{0A9E5B5F-90EF-4080-B008-C84DDFD0F2EF}">
      <dgm:prSet/>
      <dgm:spPr/>
      <dgm:t>
        <a:bodyPr/>
        <a:lstStyle/>
        <a:p>
          <a:endParaRPr lang="en-US"/>
        </a:p>
      </dgm:t>
    </dgm:pt>
    <dgm:pt modelId="{6CE877F4-F9D1-4457-BD2B-513FE6CB9932}">
      <dgm:prSet/>
      <dgm:spPr/>
      <dgm:t>
        <a:bodyPr/>
        <a:lstStyle/>
        <a:p>
          <a:pPr marL="228600" lvl="1" indent="0" defTabSz="977900">
            <a:lnSpc>
              <a:spcPct val="90000"/>
            </a:lnSpc>
            <a:spcBef>
              <a:spcPct val="0"/>
            </a:spcBef>
            <a:spcAft>
              <a:spcPct val="20000"/>
            </a:spcAft>
            <a:buFont typeface="Arial" panose="020B0604020202020204" pitchFamily="34" charset="0"/>
            <a:buChar char="•"/>
          </a:pPr>
          <a:r>
            <a:rPr lang="en-US"/>
            <a:t>Go to GitHub and find the repository for your team practice</a:t>
          </a:r>
        </a:p>
      </dgm:t>
    </dgm:pt>
    <dgm:pt modelId="{D2A8668E-6CD0-40CE-B250-CCD94F3DF9ED}" type="parTrans" cxnId="{A50A13B3-2C8C-4815-BDB6-4626F0514700}">
      <dgm:prSet/>
      <dgm:spPr/>
      <dgm:t>
        <a:bodyPr/>
        <a:lstStyle/>
        <a:p>
          <a:endParaRPr lang="en-US"/>
        </a:p>
      </dgm:t>
    </dgm:pt>
    <dgm:pt modelId="{D9C6EA97-8AF0-44FF-874B-23E01C04A0EB}" type="sibTrans" cxnId="{A50A13B3-2C8C-4815-BDB6-4626F0514700}">
      <dgm:prSet/>
      <dgm:spPr/>
      <dgm:t>
        <a:bodyPr/>
        <a:lstStyle/>
        <a:p>
          <a:endParaRPr lang="en-US"/>
        </a:p>
      </dgm:t>
    </dgm:pt>
    <dgm:pt modelId="{C7371C82-9A08-4049-A046-9907A88F0F63}">
      <dgm:prSet/>
      <dgm:spPr/>
      <dgm:t>
        <a:bodyPr/>
        <a:lstStyle/>
        <a:p>
          <a:pPr marL="0" marR="0" lvl="0" indent="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a:latin typeface="+mj-lt"/>
            </a:rPr>
            <a:t>Note and examine </a:t>
          </a:r>
          <a:r>
            <a:rPr lang="en-US" b="1">
              <a:latin typeface="+mj-lt"/>
            </a:rPr>
            <a:t>the structure of the repo </a:t>
          </a:r>
          <a:r>
            <a:rPr lang="en-US" b="0">
              <a:latin typeface="+mj-lt"/>
            </a:rPr>
            <a:t>you have cloned. Check the names of folders and readme file</a:t>
          </a:r>
        </a:p>
        <a:p>
          <a:pPr marL="228600" lvl="1" indent="0" defTabSz="977900">
            <a:lnSpc>
              <a:spcPct val="90000"/>
            </a:lnSpc>
            <a:spcBef>
              <a:spcPct val="0"/>
            </a:spcBef>
            <a:spcAft>
              <a:spcPct val="20000"/>
            </a:spcAft>
            <a:buFont typeface="Arial" panose="020B0604020202020204" pitchFamily="34" charset="0"/>
            <a:buNone/>
          </a:pPr>
          <a:endParaRPr lang="en-US"/>
        </a:p>
      </dgm:t>
    </dgm:pt>
    <dgm:pt modelId="{1B69239F-8DF1-4258-811D-6E301166D9BA}" type="parTrans" cxnId="{EE12479B-7881-4D27-9CF4-7078D25AA592}">
      <dgm:prSet/>
      <dgm:spPr/>
      <dgm:t>
        <a:bodyPr/>
        <a:lstStyle/>
        <a:p>
          <a:endParaRPr lang="en-US"/>
        </a:p>
      </dgm:t>
    </dgm:pt>
    <dgm:pt modelId="{B51DD394-09DE-4399-913E-3EDF4152E3FE}" type="sibTrans" cxnId="{EE12479B-7881-4D27-9CF4-7078D25AA592}">
      <dgm:prSet/>
      <dgm:spPr/>
      <dgm:t>
        <a:bodyPr/>
        <a:lstStyle/>
        <a:p>
          <a:endParaRPr lang="en-US"/>
        </a:p>
      </dgm:t>
    </dgm:pt>
    <dgm:pt modelId="{DC0E7F71-B293-4580-84FF-DA908BB811F0}">
      <dgm:prSet/>
      <dgm:spPr/>
      <dgm:t>
        <a:bodyPr/>
        <a:lstStyle/>
        <a:p>
          <a:pPr marL="228600" lvl="1" indent="0" defTabSz="977900">
            <a:lnSpc>
              <a:spcPct val="90000"/>
            </a:lnSpc>
            <a:spcBef>
              <a:spcPct val="0"/>
            </a:spcBef>
            <a:spcAft>
              <a:spcPct val="20000"/>
            </a:spcAft>
            <a:buFont typeface="Arial" panose="020B0604020202020204" pitchFamily="34" charset="0"/>
            <a:buChar char="•"/>
          </a:pPr>
          <a:r>
            <a:rPr lang="en-US"/>
            <a:t>Clone the repository</a:t>
          </a:r>
        </a:p>
      </dgm:t>
    </dgm:pt>
    <dgm:pt modelId="{DA81C06F-4C34-4D17-9E58-7C136BC7381A}" type="parTrans" cxnId="{5076675F-E22E-4E03-A5D3-74BD298AC399}">
      <dgm:prSet/>
      <dgm:spPr/>
      <dgm:t>
        <a:bodyPr/>
        <a:lstStyle/>
        <a:p>
          <a:endParaRPr lang="en-US"/>
        </a:p>
      </dgm:t>
    </dgm:pt>
    <dgm:pt modelId="{1060A4DF-A129-482F-BB19-33E8E5B872A0}" type="sibTrans" cxnId="{5076675F-E22E-4E03-A5D3-74BD298AC399}">
      <dgm:prSet/>
      <dgm:spPr/>
      <dgm:t>
        <a:bodyPr/>
        <a:lstStyle/>
        <a:p>
          <a:endParaRPr lang="en-US"/>
        </a:p>
      </dgm:t>
    </dgm:pt>
    <dgm:pt modelId="{ACB289CD-699F-4B3B-A617-36E5A569780D}" type="pres">
      <dgm:prSet presAssocID="{043953D5-9761-4DC7-A548-B1EF13320756}" presName="linear" presStyleCnt="0">
        <dgm:presLayoutVars>
          <dgm:animLvl val="lvl"/>
          <dgm:resizeHandles val="exact"/>
        </dgm:presLayoutVars>
      </dgm:prSet>
      <dgm:spPr/>
    </dgm:pt>
    <dgm:pt modelId="{03236247-3922-419B-890B-1CF10A07D24E}" type="pres">
      <dgm:prSet presAssocID="{6DA77314-F277-42DD-A92B-0F805F284C46}" presName="parentText" presStyleLbl="node1" presStyleIdx="0" presStyleCnt="2">
        <dgm:presLayoutVars>
          <dgm:chMax val="0"/>
          <dgm:bulletEnabled val="1"/>
        </dgm:presLayoutVars>
      </dgm:prSet>
      <dgm:spPr/>
    </dgm:pt>
    <dgm:pt modelId="{27D22CE8-29AC-4F6D-B5BE-FDE265DB498D}" type="pres">
      <dgm:prSet presAssocID="{6DA77314-F277-42DD-A92B-0F805F284C46}" presName="childText" presStyleLbl="revTx" presStyleIdx="0" presStyleCnt="2">
        <dgm:presLayoutVars>
          <dgm:bulletEnabled val="1"/>
        </dgm:presLayoutVars>
      </dgm:prSet>
      <dgm:spPr/>
    </dgm:pt>
    <dgm:pt modelId="{38C07DE8-EE94-47E6-99F8-9C14596E2DEF}" type="pres">
      <dgm:prSet presAssocID="{DB4E5B2E-2DD5-47D7-9695-A5E1CCBF355F}" presName="parentText" presStyleLbl="node1" presStyleIdx="1" presStyleCnt="2">
        <dgm:presLayoutVars>
          <dgm:chMax val="0"/>
          <dgm:bulletEnabled val="1"/>
        </dgm:presLayoutVars>
      </dgm:prSet>
      <dgm:spPr/>
    </dgm:pt>
    <dgm:pt modelId="{B9A2331E-60D8-4013-953E-9A65610421AE}" type="pres">
      <dgm:prSet presAssocID="{DB4E5B2E-2DD5-47D7-9695-A5E1CCBF355F}" presName="childText" presStyleLbl="revTx" presStyleIdx="1" presStyleCnt="2">
        <dgm:presLayoutVars>
          <dgm:bulletEnabled val="1"/>
        </dgm:presLayoutVars>
      </dgm:prSet>
      <dgm:spPr/>
    </dgm:pt>
  </dgm:ptLst>
  <dgm:cxnLst>
    <dgm:cxn modelId="{E8C36E37-BD17-40C1-8FA3-81932C747941}" type="presOf" srcId="{C7371C82-9A08-4049-A046-9907A88F0F63}" destId="{27D22CE8-29AC-4F6D-B5BE-FDE265DB498D}" srcOrd="0" destOrd="3" presId="urn:microsoft.com/office/officeart/2005/8/layout/vList2"/>
    <dgm:cxn modelId="{C306253E-1B03-498F-B626-120DDF373E50}" type="presOf" srcId="{6DA77314-F277-42DD-A92B-0F805F284C46}" destId="{03236247-3922-419B-890B-1CF10A07D24E}" srcOrd="0" destOrd="0" presId="urn:microsoft.com/office/officeart/2005/8/layout/vList2"/>
    <dgm:cxn modelId="{48E5E43F-391C-4932-BA03-0C3FE201521B}" type="presOf" srcId="{6CE877F4-F9D1-4457-BD2B-513FE6CB9932}" destId="{27D22CE8-29AC-4F6D-B5BE-FDE265DB498D}" srcOrd="0" destOrd="1" presId="urn:microsoft.com/office/officeart/2005/8/layout/vList2"/>
    <dgm:cxn modelId="{0A9E5B5F-90EF-4080-B008-C84DDFD0F2EF}" srcId="{DB4E5B2E-2DD5-47D7-9695-A5E1CCBF355F}" destId="{06DAE1C0-3108-4AF4-B230-4F3E8DF20520}" srcOrd="0" destOrd="0" parTransId="{FB0DFB54-34F8-4127-ADD7-3C7F0984C3C0}" sibTransId="{44DCA9BB-F3B6-4D9B-8FB9-BF6898B8C01D}"/>
    <dgm:cxn modelId="{5076675F-E22E-4E03-A5D3-74BD298AC399}" srcId="{6DA77314-F277-42DD-A92B-0F805F284C46}" destId="{DC0E7F71-B293-4580-84FF-DA908BB811F0}" srcOrd="2" destOrd="0" parTransId="{DA81C06F-4C34-4D17-9E58-7C136BC7381A}" sibTransId="{1060A4DF-A129-482F-BB19-33E8E5B872A0}"/>
    <dgm:cxn modelId="{FB870274-37BD-4438-8958-F87E4D2D402A}" type="presOf" srcId="{06DAE1C0-3108-4AF4-B230-4F3E8DF20520}" destId="{B9A2331E-60D8-4013-953E-9A65610421AE}" srcOrd="0" destOrd="0" presId="urn:microsoft.com/office/officeart/2005/8/layout/vList2"/>
    <dgm:cxn modelId="{EE12479B-7881-4D27-9CF4-7078D25AA592}" srcId="{6DA77314-F277-42DD-A92B-0F805F284C46}" destId="{C7371C82-9A08-4049-A046-9907A88F0F63}" srcOrd="3" destOrd="0" parTransId="{1B69239F-8DF1-4258-811D-6E301166D9BA}" sibTransId="{B51DD394-09DE-4399-913E-3EDF4152E3FE}"/>
    <dgm:cxn modelId="{B93AF8A8-7447-44B3-B033-08EEB6CF5423}" srcId="{043953D5-9761-4DC7-A548-B1EF13320756}" destId="{DB4E5B2E-2DD5-47D7-9695-A5E1CCBF355F}" srcOrd="1" destOrd="0" parTransId="{AA0B9611-0D46-4593-B5B8-6A01518FA861}" sibTransId="{48801522-9A83-48D1-B98A-B0CD0FF29359}"/>
    <dgm:cxn modelId="{A50A13B3-2C8C-4815-BDB6-4626F0514700}" srcId="{6DA77314-F277-42DD-A92B-0F805F284C46}" destId="{6CE877F4-F9D1-4457-BD2B-513FE6CB9932}" srcOrd="1" destOrd="0" parTransId="{D2A8668E-6CD0-40CE-B250-CCD94F3DF9ED}" sibTransId="{D9C6EA97-8AF0-44FF-874B-23E01C04A0EB}"/>
    <dgm:cxn modelId="{C9648BB7-A707-454C-8040-AE700366B08D}" type="presOf" srcId="{DC0E7F71-B293-4580-84FF-DA908BB811F0}" destId="{27D22CE8-29AC-4F6D-B5BE-FDE265DB498D}" srcOrd="0" destOrd="2" presId="urn:microsoft.com/office/officeart/2005/8/layout/vList2"/>
    <dgm:cxn modelId="{6813B9BC-8C23-4F85-ABEC-6D50FEF6E9F1}" srcId="{043953D5-9761-4DC7-A548-B1EF13320756}" destId="{6DA77314-F277-42DD-A92B-0F805F284C46}" srcOrd="0" destOrd="0" parTransId="{25A19FFC-81EC-43DB-B0AE-421A07083A50}" sibTransId="{D3826CFE-86CC-428B-9394-022722E8F37E}"/>
    <dgm:cxn modelId="{A4C5C8C6-B233-4483-85EC-573DC2949644}" srcId="{6DA77314-F277-42DD-A92B-0F805F284C46}" destId="{97B7B4CB-1FA0-46E9-BFB7-F8E043805606}" srcOrd="0" destOrd="0" parTransId="{7F3C7F87-6E48-472B-995B-5F59831B1A97}" sibTransId="{8346417C-48C0-4510-946E-63250C7B8FEB}"/>
    <dgm:cxn modelId="{4B6DA8CE-5891-43F3-96EA-CC452CBF90F8}" type="presOf" srcId="{97B7B4CB-1FA0-46E9-BFB7-F8E043805606}" destId="{27D22CE8-29AC-4F6D-B5BE-FDE265DB498D}" srcOrd="0" destOrd="0" presId="urn:microsoft.com/office/officeart/2005/8/layout/vList2"/>
    <dgm:cxn modelId="{69C6A6D2-3197-413A-9DC5-6603CC6985F8}" type="presOf" srcId="{043953D5-9761-4DC7-A548-B1EF13320756}" destId="{ACB289CD-699F-4B3B-A617-36E5A569780D}" srcOrd="0" destOrd="0" presId="urn:microsoft.com/office/officeart/2005/8/layout/vList2"/>
    <dgm:cxn modelId="{827D94FF-9CD8-41EF-A30A-CEC1524A0D05}" type="presOf" srcId="{DB4E5B2E-2DD5-47D7-9695-A5E1CCBF355F}" destId="{38C07DE8-EE94-47E6-99F8-9C14596E2DEF}" srcOrd="0" destOrd="0" presId="urn:microsoft.com/office/officeart/2005/8/layout/vList2"/>
    <dgm:cxn modelId="{3C7438C4-93E2-4F99-AA5A-7F007383D79E}" type="presParOf" srcId="{ACB289CD-699F-4B3B-A617-36E5A569780D}" destId="{03236247-3922-419B-890B-1CF10A07D24E}" srcOrd="0" destOrd="0" presId="urn:microsoft.com/office/officeart/2005/8/layout/vList2"/>
    <dgm:cxn modelId="{4325B807-E60D-4AAE-BF23-07B92A61528D}" type="presParOf" srcId="{ACB289CD-699F-4B3B-A617-36E5A569780D}" destId="{27D22CE8-29AC-4F6D-B5BE-FDE265DB498D}" srcOrd="1" destOrd="0" presId="urn:microsoft.com/office/officeart/2005/8/layout/vList2"/>
    <dgm:cxn modelId="{60737924-415A-4C82-A695-6FD2D8C814C7}" type="presParOf" srcId="{ACB289CD-699F-4B3B-A617-36E5A569780D}" destId="{38C07DE8-EE94-47E6-99F8-9C14596E2DEF}" srcOrd="2" destOrd="0" presId="urn:microsoft.com/office/officeart/2005/8/layout/vList2"/>
    <dgm:cxn modelId="{C256D24F-F018-4888-BC8E-FF3EED44F3DE}" type="presParOf" srcId="{ACB289CD-699F-4B3B-A617-36E5A569780D}" destId="{B9A2331E-60D8-4013-953E-9A65610421A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34824E-20E7-44BF-B504-18A72C03118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CAD26A91-6FDB-4685-A84A-DB3B5DE5B6BC}">
      <dgm:prSet custT="1"/>
      <dgm:spPr/>
      <dgm:t>
        <a:bodyPr/>
        <a:lstStyle/>
        <a:p>
          <a:r>
            <a:rPr lang="en-US" sz="2400"/>
            <a:t>Do a pull before branching</a:t>
          </a:r>
        </a:p>
      </dgm:t>
    </dgm:pt>
    <dgm:pt modelId="{806ACC26-8FA2-418E-903A-27D3ACCC14EC}" type="parTrans" cxnId="{03130CA2-3046-4489-8923-E1FF9CAD6FA6}">
      <dgm:prSet/>
      <dgm:spPr/>
      <dgm:t>
        <a:bodyPr/>
        <a:lstStyle/>
        <a:p>
          <a:endParaRPr lang="en-US" sz="2400"/>
        </a:p>
      </dgm:t>
    </dgm:pt>
    <dgm:pt modelId="{99257FF6-901F-4CD5-936F-82601404C2C2}" type="sibTrans" cxnId="{03130CA2-3046-4489-8923-E1FF9CAD6FA6}">
      <dgm:prSet/>
      <dgm:spPr/>
      <dgm:t>
        <a:bodyPr/>
        <a:lstStyle/>
        <a:p>
          <a:endParaRPr lang="en-US" sz="2400"/>
        </a:p>
      </dgm:t>
    </dgm:pt>
    <dgm:pt modelId="{B3367993-DA9F-40CA-BABF-91FBEC9F9027}">
      <dgm:prSet custT="1"/>
      <dgm:spPr/>
      <dgm:t>
        <a:bodyPr/>
        <a:lstStyle/>
        <a:p>
          <a:r>
            <a:rPr lang="en-US" sz="2400"/>
            <a:t>Add a new branch called “</a:t>
          </a:r>
          <a:r>
            <a:rPr lang="en-US" sz="2400" err="1"/>
            <a:t>Yourname</a:t>
          </a:r>
          <a:r>
            <a:rPr lang="en-US" sz="2400"/>
            <a:t>-branch”</a:t>
          </a:r>
        </a:p>
      </dgm:t>
    </dgm:pt>
    <dgm:pt modelId="{B7D0666B-BD0E-4C07-9A34-269D45025008}" type="parTrans" cxnId="{1BA56F05-158A-4F23-B50D-30B1B042B90A}">
      <dgm:prSet/>
      <dgm:spPr/>
      <dgm:t>
        <a:bodyPr/>
        <a:lstStyle/>
        <a:p>
          <a:endParaRPr lang="en-US" sz="2400"/>
        </a:p>
      </dgm:t>
    </dgm:pt>
    <dgm:pt modelId="{D459934F-49A3-4833-B084-4A5ADC36645C}" type="sibTrans" cxnId="{1BA56F05-158A-4F23-B50D-30B1B042B90A}">
      <dgm:prSet/>
      <dgm:spPr/>
      <dgm:t>
        <a:bodyPr/>
        <a:lstStyle/>
        <a:p>
          <a:endParaRPr lang="en-US" sz="2400"/>
        </a:p>
      </dgm:t>
    </dgm:pt>
    <dgm:pt modelId="{703C19CD-A102-4E41-8F27-751D6546C73D}">
      <dgm:prSet custT="1"/>
      <dgm:spPr/>
      <dgm:t>
        <a:bodyPr/>
        <a:lstStyle/>
        <a:p>
          <a:pPr rtl="0"/>
          <a:r>
            <a:rPr lang="en-US" sz="2400"/>
            <a:t>Fellows check branches </a:t>
          </a:r>
          <a:r>
            <a:rPr lang="en-US" sz="2400">
              <a:latin typeface="Calibri Light" panose="020F0302020204030204"/>
            </a:rPr>
            <a:t>in GitHub</a:t>
          </a:r>
          <a:endParaRPr lang="en-US" sz="2400"/>
        </a:p>
      </dgm:t>
    </dgm:pt>
    <dgm:pt modelId="{E3A60D20-4E00-4289-9600-3EF0015A2FC0}" type="parTrans" cxnId="{93903F3D-825B-4190-A481-8C240A78486C}">
      <dgm:prSet/>
      <dgm:spPr/>
      <dgm:t>
        <a:bodyPr/>
        <a:lstStyle/>
        <a:p>
          <a:endParaRPr lang="en-US" sz="2400"/>
        </a:p>
      </dgm:t>
    </dgm:pt>
    <dgm:pt modelId="{3A5829F2-28E8-4710-AF65-2C4330E5E99C}" type="sibTrans" cxnId="{93903F3D-825B-4190-A481-8C240A78486C}">
      <dgm:prSet/>
      <dgm:spPr/>
      <dgm:t>
        <a:bodyPr/>
        <a:lstStyle/>
        <a:p>
          <a:endParaRPr lang="en-US" sz="2400"/>
        </a:p>
      </dgm:t>
    </dgm:pt>
    <dgm:pt modelId="{87030D35-4EE0-4ED5-9308-A491825415CA}" type="pres">
      <dgm:prSet presAssocID="{D434824E-20E7-44BF-B504-18A72C031184}" presName="Name0" presStyleCnt="0">
        <dgm:presLayoutVars>
          <dgm:dir/>
          <dgm:animLvl val="lvl"/>
          <dgm:resizeHandles val="exact"/>
        </dgm:presLayoutVars>
      </dgm:prSet>
      <dgm:spPr/>
    </dgm:pt>
    <dgm:pt modelId="{A4A68371-5E5D-4BF8-A59C-A7BF953AD527}" type="pres">
      <dgm:prSet presAssocID="{CAD26A91-6FDB-4685-A84A-DB3B5DE5B6BC}" presName="linNode" presStyleCnt="0"/>
      <dgm:spPr/>
    </dgm:pt>
    <dgm:pt modelId="{D8F9777D-4ED5-42C2-AD37-62B22DA07277}" type="pres">
      <dgm:prSet presAssocID="{CAD26A91-6FDB-4685-A84A-DB3B5DE5B6BC}" presName="parentText" presStyleLbl="node1" presStyleIdx="0" presStyleCnt="3" custScaleX="277778">
        <dgm:presLayoutVars>
          <dgm:chMax val="1"/>
          <dgm:bulletEnabled val="1"/>
        </dgm:presLayoutVars>
      </dgm:prSet>
      <dgm:spPr/>
    </dgm:pt>
    <dgm:pt modelId="{B3955CA7-43B7-44A8-9285-67E8B4A29CB7}" type="pres">
      <dgm:prSet presAssocID="{99257FF6-901F-4CD5-936F-82601404C2C2}" presName="sp" presStyleCnt="0"/>
      <dgm:spPr/>
    </dgm:pt>
    <dgm:pt modelId="{562E3FE1-F184-4663-A799-F38E557522A6}" type="pres">
      <dgm:prSet presAssocID="{B3367993-DA9F-40CA-BABF-91FBEC9F9027}" presName="linNode" presStyleCnt="0"/>
      <dgm:spPr/>
    </dgm:pt>
    <dgm:pt modelId="{208E0A04-1C24-4C1B-95BD-58C040018C5F}" type="pres">
      <dgm:prSet presAssocID="{B3367993-DA9F-40CA-BABF-91FBEC9F9027}" presName="parentText" presStyleLbl="node1" presStyleIdx="1" presStyleCnt="3" custScaleX="277778">
        <dgm:presLayoutVars>
          <dgm:chMax val="1"/>
          <dgm:bulletEnabled val="1"/>
        </dgm:presLayoutVars>
      </dgm:prSet>
      <dgm:spPr/>
    </dgm:pt>
    <dgm:pt modelId="{5FE2F459-5AA1-462C-80E1-F75E638A4E04}" type="pres">
      <dgm:prSet presAssocID="{D459934F-49A3-4833-B084-4A5ADC36645C}" presName="sp" presStyleCnt="0"/>
      <dgm:spPr/>
    </dgm:pt>
    <dgm:pt modelId="{0EF4D639-678D-4654-972B-DB9914440485}" type="pres">
      <dgm:prSet presAssocID="{703C19CD-A102-4E41-8F27-751D6546C73D}" presName="linNode" presStyleCnt="0"/>
      <dgm:spPr/>
    </dgm:pt>
    <dgm:pt modelId="{38826E8F-DA7C-4C62-B1DF-1E5E754F5ACD}" type="pres">
      <dgm:prSet presAssocID="{703C19CD-A102-4E41-8F27-751D6546C73D}" presName="parentText" presStyleLbl="node1" presStyleIdx="2" presStyleCnt="3" custScaleX="277778">
        <dgm:presLayoutVars>
          <dgm:chMax val="1"/>
          <dgm:bulletEnabled val="1"/>
        </dgm:presLayoutVars>
      </dgm:prSet>
      <dgm:spPr/>
    </dgm:pt>
  </dgm:ptLst>
  <dgm:cxnLst>
    <dgm:cxn modelId="{1BA56F05-158A-4F23-B50D-30B1B042B90A}" srcId="{D434824E-20E7-44BF-B504-18A72C031184}" destId="{B3367993-DA9F-40CA-BABF-91FBEC9F9027}" srcOrd="1" destOrd="0" parTransId="{B7D0666B-BD0E-4C07-9A34-269D45025008}" sibTransId="{D459934F-49A3-4833-B084-4A5ADC36645C}"/>
    <dgm:cxn modelId="{5ED7BB37-B954-4DA5-8693-F55E384B7457}" type="presOf" srcId="{D434824E-20E7-44BF-B504-18A72C031184}" destId="{87030D35-4EE0-4ED5-9308-A491825415CA}" srcOrd="0" destOrd="0" presId="urn:microsoft.com/office/officeart/2005/8/layout/vList5"/>
    <dgm:cxn modelId="{93903F3D-825B-4190-A481-8C240A78486C}" srcId="{D434824E-20E7-44BF-B504-18A72C031184}" destId="{703C19CD-A102-4E41-8F27-751D6546C73D}" srcOrd="2" destOrd="0" parTransId="{E3A60D20-4E00-4289-9600-3EF0015A2FC0}" sibTransId="{3A5829F2-28E8-4710-AF65-2C4330E5E99C}"/>
    <dgm:cxn modelId="{BDF883A1-9A9B-48F1-A452-371D461FA61D}" type="presOf" srcId="{703C19CD-A102-4E41-8F27-751D6546C73D}" destId="{38826E8F-DA7C-4C62-B1DF-1E5E754F5ACD}" srcOrd="0" destOrd="0" presId="urn:microsoft.com/office/officeart/2005/8/layout/vList5"/>
    <dgm:cxn modelId="{03130CA2-3046-4489-8923-E1FF9CAD6FA6}" srcId="{D434824E-20E7-44BF-B504-18A72C031184}" destId="{CAD26A91-6FDB-4685-A84A-DB3B5DE5B6BC}" srcOrd="0" destOrd="0" parTransId="{806ACC26-8FA2-418E-903A-27D3ACCC14EC}" sibTransId="{99257FF6-901F-4CD5-936F-82601404C2C2}"/>
    <dgm:cxn modelId="{39D6B5B0-609E-4DF3-ADFC-F4477DA4D9C1}" type="presOf" srcId="{B3367993-DA9F-40CA-BABF-91FBEC9F9027}" destId="{208E0A04-1C24-4C1B-95BD-58C040018C5F}" srcOrd="0" destOrd="0" presId="urn:microsoft.com/office/officeart/2005/8/layout/vList5"/>
    <dgm:cxn modelId="{5C14B6CE-8650-4CA0-9119-67000534D6CC}" type="presOf" srcId="{CAD26A91-6FDB-4685-A84A-DB3B5DE5B6BC}" destId="{D8F9777D-4ED5-42C2-AD37-62B22DA07277}" srcOrd="0" destOrd="0" presId="urn:microsoft.com/office/officeart/2005/8/layout/vList5"/>
    <dgm:cxn modelId="{1836286A-F870-43ED-BBB9-EF654BD0D73F}" type="presParOf" srcId="{87030D35-4EE0-4ED5-9308-A491825415CA}" destId="{A4A68371-5E5D-4BF8-A59C-A7BF953AD527}" srcOrd="0" destOrd="0" presId="urn:microsoft.com/office/officeart/2005/8/layout/vList5"/>
    <dgm:cxn modelId="{008F9B7F-636A-4B9A-903B-351BA62364E5}" type="presParOf" srcId="{A4A68371-5E5D-4BF8-A59C-A7BF953AD527}" destId="{D8F9777D-4ED5-42C2-AD37-62B22DA07277}" srcOrd="0" destOrd="0" presId="urn:microsoft.com/office/officeart/2005/8/layout/vList5"/>
    <dgm:cxn modelId="{85BC5C6E-3E4B-47A4-B5E2-949C29EE2015}" type="presParOf" srcId="{87030D35-4EE0-4ED5-9308-A491825415CA}" destId="{B3955CA7-43B7-44A8-9285-67E8B4A29CB7}" srcOrd="1" destOrd="0" presId="urn:microsoft.com/office/officeart/2005/8/layout/vList5"/>
    <dgm:cxn modelId="{CC49F4C1-A8C7-4622-AB80-BB707361338B}" type="presParOf" srcId="{87030D35-4EE0-4ED5-9308-A491825415CA}" destId="{562E3FE1-F184-4663-A799-F38E557522A6}" srcOrd="2" destOrd="0" presId="urn:microsoft.com/office/officeart/2005/8/layout/vList5"/>
    <dgm:cxn modelId="{CBF52282-EA83-401D-8175-7148F7BD35EC}" type="presParOf" srcId="{562E3FE1-F184-4663-A799-F38E557522A6}" destId="{208E0A04-1C24-4C1B-95BD-58C040018C5F}" srcOrd="0" destOrd="0" presId="urn:microsoft.com/office/officeart/2005/8/layout/vList5"/>
    <dgm:cxn modelId="{5A22B712-0C84-4EA9-A642-C29807E15524}" type="presParOf" srcId="{87030D35-4EE0-4ED5-9308-A491825415CA}" destId="{5FE2F459-5AA1-462C-80E1-F75E638A4E04}" srcOrd="3" destOrd="0" presId="urn:microsoft.com/office/officeart/2005/8/layout/vList5"/>
    <dgm:cxn modelId="{6135374C-2176-4DFC-9712-3D497FABEDE9}" type="presParOf" srcId="{87030D35-4EE0-4ED5-9308-A491825415CA}" destId="{0EF4D639-678D-4654-972B-DB9914440485}" srcOrd="4" destOrd="0" presId="urn:microsoft.com/office/officeart/2005/8/layout/vList5"/>
    <dgm:cxn modelId="{5654B885-289C-4BDF-8507-90325C783C17}" type="presParOf" srcId="{0EF4D639-678D-4654-972B-DB9914440485}" destId="{38826E8F-DA7C-4C62-B1DF-1E5E754F5AC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FE392E-A329-4B5F-8BD0-31F8A8E2C2E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9763BBB-EAC2-4E6E-9D6A-EB359A69E329}">
      <dgm:prSet/>
      <dgm:spPr/>
      <dgm:t>
        <a:bodyPr/>
        <a:lstStyle/>
        <a:p>
          <a:r>
            <a:rPr lang="en-US" b="1" dirty="0"/>
            <a:t>Interns: </a:t>
          </a:r>
          <a:r>
            <a:rPr lang="en-US" b="1" i="0" dirty="0"/>
            <a:t>Create and Share a Text File Using RStudio and GitHub</a:t>
          </a:r>
          <a:endParaRPr lang="en-US" dirty="0"/>
        </a:p>
      </dgm:t>
    </dgm:pt>
    <dgm:pt modelId="{BB67BEDB-6228-4201-B811-368820595957}" type="parTrans" cxnId="{11FA5171-64B7-4E6B-B4AC-67A44D8643FB}">
      <dgm:prSet/>
      <dgm:spPr/>
      <dgm:t>
        <a:bodyPr/>
        <a:lstStyle/>
        <a:p>
          <a:endParaRPr lang="en-US"/>
        </a:p>
      </dgm:t>
    </dgm:pt>
    <dgm:pt modelId="{DC2C6640-EFCC-4E34-82F7-83F54CF7844C}" type="sibTrans" cxnId="{11FA5171-64B7-4E6B-B4AC-67A44D8643FB}">
      <dgm:prSet/>
      <dgm:spPr/>
      <dgm:t>
        <a:bodyPr/>
        <a:lstStyle/>
        <a:p>
          <a:endParaRPr lang="en-US"/>
        </a:p>
      </dgm:t>
    </dgm:pt>
    <dgm:pt modelId="{CB3E0180-B185-45AA-B10D-18D8722534AF}">
      <dgm:prSet/>
      <dgm:spPr/>
      <dgm:t>
        <a:bodyPr/>
        <a:lstStyle/>
        <a:p>
          <a:pPr>
            <a:buFont typeface="+mj-lt"/>
            <a:buAutoNum type="arabicPeriod"/>
          </a:pPr>
          <a:r>
            <a:rPr lang="en-US" b="1" i="0" dirty="0"/>
            <a:t>Branch Awareness</a:t>
          </a:r>
          <a:r>
            <a:rPr lang="en-US" b="0" i="0" dirty="0"/>
            <a:t>: Make sure you are working in </a:t>
          </a:r>
          <a:r>
            <a:rPr lang="en-US" b="0" i="0" dirty="0">
              <a:solidFill>
                <a:srgbClr val="FF0000"/>
              </a:solidFill>
            </a:rPr>
            <a:t>your own branch </a:t>
          </a:r>
          <a:r>
            <a:rPr lang="en-US" b="0" i="0" dirty="0"/>
            <a:t>in RStudio. This is crucial!</a:t>
          </a:r>
          <a:endParaRPr lang="en-US" dirty="0"/>
        </a:p>
      </dgm:t>
    </dgm:pt>
    <dgm:pt modelId="{B6D6028E-0D0F-469B-9E82-DD50F60F72A9}" type="parTrans" cxnId="{712020F6-3AB2-4A23-8B11-DBF3B5F70822}">
      <dgm:prSet/>
      <dgm:spPr/>
      <dgm:t>
        <a:bodyPr/>
        <a:lstStyle/>
        <a:p>
          <a:endParaRPr lang="en-US"/>
        </a:p>
      </dgm:t>
    </dgm:pt>
    <dgm:pt modelId="{F71DF18B-6DDF-47B6-9611-893573CFB781}" type="sibTrans" cxnId="{712020F6-3AB2-4A23-8B11-DBF3B5F70822}">
      <dgm:prSet/>
      <dgm:spPr/>
      <dgm:t>
        <a:bodyPr/>
        <a:lstStyle/>
        <a:p>
          <a:endParaRPr lang="en-US"/>
        </a:p>
      </dgm:t>
    </dgm:pt>
    <dgm:pt modelId="{544783FA-FE93-4E35-AF32-1B9E3FAEF2E2}">
      <dgm:prSet/>
      <dgm:spPr/>
      <dgm:t>
        <a:bodyPr/>
        <a:lstStyle/>
        <a:p>
          <a:pPr>
            <a:buFont typeface="+mj-lt"/>
            <a:buAutoNum type="arabicPeriod"/>
          </a:pPr>
          <a:r>
            <a:rPr lang="en-US" b="1" i="0"/>
            <a:t>Text File Creation</a:t>
          </a:r>
          <a:r>
            <a:rPr lang="en-US" b="0" i="0"/>
            <a:t>:</a:t>
          </a:r>
        </a:p>
      </dgm:t>
    </dgm:pt>
    <dgm:pt modelId="{C0159AFA-D28E-4526-B243-C3A9023DC27A}" type="parTrans" cxnId="{1DBAB1DE-4AC1-484B-9103-7F458C6D4660}">
      <dgm:prSet/>
      <dgm:spPr/>
      <dgm:t>
        <a:bodyPr/>
        <a:lstStyle/>
        <a:p>
          <a:endParaRPr lang="en-US"/>
        </a:p>
      </dgm:t>
    </dgm:pt>
    <dgm:pt modelId="{6638CDE1-AFA8-437C-8EE9-C5A7CCAE627C}" type="sibTrans" cxnId="{1DBAB1DE-4AC1-484B-9103-7F458C6D4660}">
      <dgm:prSet/>
      <dgm:spPr/>
      <dgm:t>
        <a:bodyPr/>
        <a:lstStyle/>
        <a:p>
          <a:endParaRPr lang="en-US"/>
        </a:p>
      </dgm:t>
    </dgm:pt>
    <dgm:pt modelId="{9C3C34E1-A19F-4BF6-B7A0-D85B86B3CC57}">
      <dgm:prSet/>
      <dgm:spPr/>
      <dgm:t>
        <a:bodyPr/>
        <a:lstStyle/>
        <a:p>
          <a:pPr>
            <a:buFont typeface="+mj-lt"/>
            <a:buAutoNum type="arabicPeriod"/>
          </a:pPr>
          <a:r>
            <a:rPr lang="en-US" b="0" i="0"/>
            <a:t>Open RStudio and create a new Text file.</a:t>
          </a:r>
        </a:p>
      </dgm:t>
    </dgm:pt>
    <dgm:pt modelId="{5F74E4D9-91FA-402B-887E-CA03FC9733DA}" type="parTrans" cxnId="{C3E5818F-25A6-4579-B661-1B08D729D8D3}">
      <dgm:prSet/>
      <dgm:spPr/>
      <dgm:t>
        <a:bodyPr/>
        <a:lstStyle/>
        <a:p>
          <a:endParaRPr lang="en-US"/>
        </a:p>
      </dgm:t>
    </dgm:pt>
    <dgm:pt modelId="{F3FF261A-1DDA-4948-8E9C-C68E30792198}" type="sibTrans" cxnId="{C3E5818F-25A6-4579-B661-1B08D729D8D3}">
      <dgm:prSet/>
      <dgm:spPr/>
      <dgm:t>
        <a:bodyPr/>
        <a:lstStyle/>
        <a:p>
          <a:endParaRPr lang="en-US"/>
        </a:p>
      </dgm:t>
    </dgm:pt>
    <dgm:pt modelId="{7FCB732C-FDA0-4C83-BD83-7E35727F735D}">
      <dgm:prSet/>
      <dgm:spPr/>
      <dgm:t>
        <a:bodyPr/>
        <a:lstStyle/>
        <a:p>
          <a:pPr>
            <a:buFont typeface="+mj-lt"/>
            <a:buAutoNum type="arabicPeriod"/>
          </a:pPr>
          <a:r>
            <a:rPr lang="en-US" b="0" i="0" dirty="0"/>
            <a:t>Save the file as "</a:t>
          </a:r>
          <a:r>
            <a:rPr lang="en-US" b="0" i="0" dirty="0" err="1"/>
            <a:t>YourName</a:t>
          </a:r>
          <a:r>
            <a:rPr lang="en-US" b="0" i="0" dirty="0"/>
            <a:t>-txt" (no spaces).</a:t>
          </a:r>
        </a:p>
      </dgm:t>
    </dgm:pt>
    <dgm:pt modelId="{4746CECE-4C3E-4C3E-A17A-E62F95D2024F}" type="parTrans" cxnId="{AA9EA8A5-440F-455F-980A-60E51BFAF2B8}">
      <dgm:prSet/>
      <dgm:spPr/>
      <dgm:t>
        <a:bodyPr/>
        <a:lstStyle/>
        <a:p>
          <a:endParaRPr lang="en-US"/>
        </a:p>
      </dgm:t>
    </dgm:pt>
    <dgm:pt modelId="{95813083-F372-4D0D-9A21-8E87ADF18673}" type="sibTrans" cxnId="{AA9EA8A5-440F-455F-980A-60E51BFAF2B8}">
      <dgm:prSet/>
      <dgm:spPr/>
      <dgm:t>
        <a:bodyPr/>
        <a:lstStyle/>
        <a:p>
          <a:endParaRPr lang="en-US"/>
        </a:p>
      </dgm:t>
    </dgm:pt>
    <dgm:pt modelId="{0A596E45-8383-4A47-B855-6AE9076EF703}">
      <dgm:prSet/>
      <dgm:spPr/>
      <dgm:t>
        <a:bodyPr/>
        <a:lstStyle/>
        <a:p>
          <a:pPr>
            <a:buFont typeface="+mj-lt"/>
            <a:buAutoNum type="arabicPeriod"/>
          </a:pPr>
          <a:r>
            <a:rPr lang="en-US" b="1" i="0"/>
            <a:t>Content Addition</a:t>
          </a:r>
          <a:r>
            <a:rPr lang="en-US" b="0" i="0"/>
            <a:t>:</a:t>
          </a:r>
        </a:p>
      </dgm:t>
    </dgm:pt>
    <dgm:pt modelId="{F15B3CC5-BE8C-4442-81E5-CB164A6DA3F8}" type="parTrans" cxnId="{5FAD226A-AB6A-40B3-AAE3-138A01FAB128}">
      <dgm:prSet/>
      <dgm:spPr/>
      <dgm:t>
        <a:bodyPr/>
        <a:lstStyle/>
        <a:p>
          <a:endParaRPr lang="en-US"/>
        </a:p>
      </dgm:t>
    </dgm:pt>
    <dgm:pt modelId="{BBD29604-0641-4C86-B5A0-D8E3A3BE471D}" type="sibTrans" cxnId="{5FAD226A-AB6A-40B3-AAE3-138A01FAB128}">
      <dgm:prSet/>
      <dgm:spPr/>
      <dgm:t>
        <a:bodyPr/>
        <a:lstStyle/>
        <a:p>
          <a:endParaRPr lang="en-US"/>
        </a:p>
      </dgm:t>
    </dgm:pt>
    <dgm:pt modelId="{8FADB629-0178-40A9-9D1A-D82C96BF4E18}">
      <dgm:prSet/>
      <dgm:spPr/>
      <dgm:t>
        <a:bodyPr/>
        <a:lstStyle/>
        <a:p>
          <a:pPr>
            <a:buFont typeface="+mj-lt"/>
            <a:buAutoNum type="arabicPeriod"/>
          </a:pPr>
          <a:r>
            <a:rPr lang="en-US" b="0" i="0"/>
            <a:t>Add at least two paragraphs to the text file.</a:t>
          </a:r>
        </a:p>
      </dgm:t>
    </dgm:pt>
    <dgm:pt modelId="{1D6B84FE-8418-4B6B-A33F-51514731B5BB}" type="parTrans" cxnId="{277BBD9C-ACE5-4AE0-A313-5180D25FB73E}">
      <dgm:prSet/>
      <dgm:spPr/>
      <dgm:t>
        <a:bodyPr/>
        <a:lstStyle/>
        <a:p>
          <a:endParaRPr lang="en-US"/>
        </a:p>
      </dgm:t>
    </dgm:pt>
    <dgm:pt modelId="{DC37322F-C7EE-4654-9140-0C30FE9DB3E6}" type="sibTrans" cxnId="{277BBD9C-ACE5-4AE0-A313-5180D25FB73E}">
      <dgm:prSet/>
      <dgm:spPr/>
      <dgm:t>
        <a:bodyPr/>
        <a:lstStyle/>
        <a:p>
          <a:endParaRPr lang="en-US"/>
        </a:p>
      </dgm:t>
    </dgm:pt>
    <dgm:pt modelId="{23554AB5-B885-47A0-ABE2-21AF3EC8C88F}">
      <dgm:prSet/>
      <dgm:spPr/>
      <dgm:t>
        <a:bodyPr/>
        <a:lstStyle/>
        <a:p>
          <a:pPr>
            <a:buFont typeface="+mj-lt"/>
            <a:buAutoNum type="arabicPeriod"/>
          </a:pPr>
          <a:r>
            <a:rPr lang="en-US" b="0" i="0"/>
            <a:t>Save your changes.</a:t>
          </a:r>
        </a:p>
      </dgm:t>
    </dgm:pt>
    <dgm:pt modelId="{6314F36E-0408-4347-B8E9-83BE34366F7D}" type="parTrans" cxnId="{CCD342D9-A771-423B-9465-86AC1D69BCAC}">
      <dgm:prSet/>
      <dgm:spPr/>
      <dgm:t>
        <a:bodyPr/>
        <a:lstStyle/>
        <a:p>
          <a:endParaRPr lang="en-US"/>
        </a:p>
      </dgm:t>
    </dgm:pt>
    <dgm:pt modelId="{A48E83FD-B46C-4C06-AE4A-3065CCF0F8FF}" type="sibTrans" cxnId="{CCD342D9-A771-423B-9465-86AC1D69BCAC}">
      <dgm:prSet/>
      <dgm:spPr/>
      <dgm:t>
        <a:bodyPr/>
        <a:lstStyle/>
        <a:p>
          <a:endParaRPr lang="en-US"/>
        </a:p>
      </dgm:t>
    </dgm:pt>
    <dgm:pt modelId="{A7C4FFF7-3E2E-43CA-BC2C-1FBC1CE95E44}">
      <dgm:prSet/>
      <dgm:spPr/>
      <dgm:t>
        <a:bodyPr/>
        <a:lstStyle/>
        <a:p>
          <a:pPr>
            <a:buFont typeface="+mj-lt"/>
            <a:buAutoNum type="arabicPeriod"/>
          </a:pPr>
          <a:r>
            <a:rPr lang="en-US" b="1" i="0"/>
            <a:t>Git Operations in RStudio</a:t>
          </a:r>
          <a:r>
            <a:rPr lang="en-US" b="0" i="0"/>
            <a:t>:</a:t>
          </a:r>
        </a:p>
      </dgm:t>
    </dgm:pt>
    <dgm:pt modelId="{1F88DE88-FDB8-4A4C-B1CE-7625DDAFBE66}" type="parTrans" cxnId="{D688D338-9147-4290-B7AE-9A07A2BEB813}">
      <dgm:prSet/>
      <dgm:spPr/>
      <dgm:t>
        <a:bodyPr/>
        <a:lstStyle/>
        <a:p>
          <a:endParaRPr lang="en-US"/>
        </a:p>
      </dgm:t>
    </dgm:pt>
    <dgm:pt modelId="{CCB80466-2A23-40AE-8710-67E919D46998}" type="sibTrans" cxnId="{D688D338-9147-4290-B7AE-9A07A2BEB813}">
      <dgm:prSet/>
      <dgm:spPr/>
      <dgm:t>
        <a:bodyPr/>
        <a:lstStyle/>
        <a:p>
          <a:endParaRPr lang="en-US"/>
        </a:p>
      </dgm:t>
    </dgm:pt>
    <dgm:pt modelId="{859FD78B-B0C7-4891-A645-D8CF6F7B97CC}">
      <dgm:prSet/>
      <dgm:spPr/>
      <dgm:t>
        <a:bodyPr/>
        <a:lstStyle/>
        <a:p>
          <a:pPr>
            <a:buFont typeface="+mj-lt"/>
            <a:buAutoNum type="arabicPeriod"/>
          </a:pPr>
          <a:r>
            <a:rPr lang="en-US" b="0" i="0"/>
            <a:t>Navigate to the Git panel within RStudio.</a:t>
          </a:r>
        </a:p>
      </dgm:t>
    </dgm:pt>
    <dgm:pt modelId="{B4534440-3D85-433B-8D86-64EFFC510302}" type="parTrans" cxnId="{3B618140-AF0A-4378-A141-C9FB0AB4E342}">
      <dgm:prSet/>
      <dgm:spPr/>
      <dgm:t>
        <a:bodyPr/>
        <a:lstStyle/>
        <a:p>
          <a:endParaRPr lang="en-US"/>
        </a:p>
      </dgm:t>
    </dgm:pt>
    <dgm:pt modelId="{0B424D76-C5AD-4A43-A9BF-36538BF2D9CF}" type="sibTrans" cxnId="{3B618140-AF0A-4378-A141-C9FB0AB4E342}">
      <dgm:prSet/>
      <dgm:spPr/>
      <dgm:t>
        <a:bodyPr/>
        <a:lstStyle/>
        <a:p>
          <a:endParaRPr lang="en-US"/>
        </a:p>
      </dgm:t>
    </dgm:pt>
    <dgm:pt modelId="{6B142DF0-5C95-47F5-B3F9-DA7F984F99F5}">
      <dgm:prSet/>
      <dgm:spPr/>
      <dgm:t>
        <a:bodyPr/>
        <a:lstStyle/>
        <a:p>
          <a:pPr>
            <a:buFont typeface="+mj-lt"/>
            <a:buAutoNum type="arabicPeriod"/>
          </a:pPr>
          <a:r>
            <a:rPr lang="en-US" b="0" i="0"/>
            <a:t>Stage your changes.</a:t>
          </a:r>
        </a:p>
      </dgm:t>
    </dgm:pt>
    <dgm:pt modelId="{F3639C96-DED2-44B0-B38B-CBD940A24223}" type="parTrans" cxnId="{7A9239DC-DC7B-46A6-A695-6C931938E741}">
      <dgm:prSet/>
      <dgm:spPr/>
      <dgm:t>
        <a:bodyPr/>
        <a:lstStyle/>
        <a:p>
          <a:endParaRPr lang="en-US"/>
        </a:p>
      </dgm:t>
    </dgm:pt>
    <dgm:pt modelId="{61BDF906-B4A9-4B9C-A229-714A7F909A06}" type="sibTrans" cxnId="{7A9239DC-DC7B-46A6-A695-6C931938E741}">
      <dgm:prSet/>
      <dgm:spPr/>
      <dgm:t>
        <a:bodyPr/>
        <a:lstStyle/>
        <a:p>
          <a:endParaRPr lang="en-US"/>
        </a:p>
      </dgm:t>
    </dgm:pt>
    <dgm:pt modelId="{FE36AB47-186D-4E6D-BC9B-2925E9517603}">
      <dgm:prSet/>
      <dgm:spPr/>
      <dgm:t>
        <a:bodyPr/>
        <a:lstStyle/>
        <a:p>
          <a:pPr>
            <a:buFont typeface="+mj-lt"/>
            <a:buAutoNum type="arabicPeriod"/>
          </a:pPr>
          <a:r>
            <a:rPr lang="en-US" b="0" i="0"/>
            <a:t>Commit with meaningful messages.</a:t>
          </a:r>
        </a:p>
      </dgm:t>
    </dgm:pt>
    <dgm:pt modelId="{2FF2DACF-4236-4AAD-B657-C6CD41AA9524}" type="parTrans" cxnId="{B1B13043-CC51-4C0D-B1E9-3E6574842926}">
      <dgm:prSet/>
      <dgm:spPr/>
      <dgm:t>
        <a:bodyPr/>
        <a:lstStyle/>
        <a:p>
          <a:endParaRPr lang="en-US"/>
        </a:p>
      </dgm:t>
    </dgm:pt>
    <dgm:pt modelId="{40E4C087-CD71-4C65-9301-078C04C5056F}" type="sibTrans" cxnId="{B1B13043-CC51-4C0D-B1E9-3E6574842926}">
      <dgm:prSet/>
      <dgm:spPr/>
      <dgm:t>
        <a:bodyPr/>
        <a:lstStyle/>
        <a:p>
          <a:endParaRPr lang="en-US"/>
        </a:p>
      </dgm:t>
    </dgm:pt>
    <dgm:pt modelId="{16FA3D89-68C0-4C27-8908-58779D422091}">
      <dgm:prSet/>
      <dgm:spPr/>
      <dgm:t>
        <a:bodyPr/>
        <a:lstStyle/>
        <a:p>
          <a:pPr>
            <a:buFont typeface="+mj-lt"/>
            <a:buAutoNum type="arabicPeriod"/>
          </a:pPr>
          <a:r>
            <a:rPr lang="en-US" b="0" i="0"/>
            <a:t>Perform a 'Pull' operation to update your local repository.</a:t>
          </a:r>
        </a:p>
      </dgm:t>
    </dgm:pt>
    <dgm:pt modelId="{A4A9D4BF-E7DA-4A1D-B676-4361B4D2858F}" type="parTrans" cxnId="{7EA71BD7-048E-4139-8ADA-0290436F0FC2}">
      <dgm:prSet/>
      <dgm:spPr/>
      <dgm:t>
        <a:bodyPr/>
        <a:lstStyle/>
        <a:p>
          <a:endParaRPr lang="en-US"/>
        </a:p>
      </dgm:t>
    </dgm:pt>
    <dgm:pt modelId="{59FCF3A8-1ED3-4CFB-85B0-C13EB17D0965}" type="sibTrans" cxnId="{7EA71BD7-048E-4139-8ADA-0290436F0FC2}">
      <dgm:prSet/>
      <dgm:spPr/>
      <dgm:t>
        <a:bodyPr/>
        <a:lstStyle/>
        <a:p>
          <a:endParaRPr lang="en-US"/>
        </a:p>
      </dgm:t>
    </dgm:pt>
    <dgm:pt modelId="{E0FC7609-9E67-42B4-A26A-60CDF994700E}">
      <dgm:prSet/>
      <dgm:spPr/>
      <dgm:t>
        <a:bodyPr/>
        <a:lstStyle/>
        <a:p>
          <a:pPr>
            <a:buFont typeface="+mj-lt"/>
            <a:buAutoNum type="arabicPeriod"/>
          </a:pPr>
          <a:r>
            <a:rPr lang="en-US" b="0" i="0"/>
            <a:t>Finally, 'Push' your changes to the remote repository.</a:t>
          </a:r>
        </a:p>
      </dgm:t>
    </dgm:pt>
    <dgm:pt modelId="{542887C7-5348-4712-A0AC-393F45262E72}" type="parTrans" cxnId="{97507863-FA1C-413B-9C99-9B29B71D53AD}">
      <dgm:prSet/>
      <dgm:spPr/>
      <dgm:t>
        <a:bodyPr/>
        <a:lstStyle/>
        <a:p>
          <a:endParaRPr lang="en-US"/>
        </a:p>
      </dgm:t>
    </dgm:pt>
    <dgm:pt modelId="{3AD5FA55-F1B0-428C-87D6-88105EB4E6D0}" type="sibTrans" cxnId="{97507863-FA1C-413B-9C99-9B29B71D53AD}">
      <dgm:prSet/>
      <dgm:spPr/>
      <dgm:t>
        <a:bodyPr/>
        <a:lstStyle/>
        <a:p>
          <a:endParaRPr lang="en-US"/>
        </a:p>
      </dgm:t>
    </dgm:pt>
    <dgm:pt modelId="{0FD74C2A-DF17-4F24-B201-5D08FBB9FC80}">
      <dgm:prSet/>
      <dgm:spPr/>
      <dgm:t>
        <a:bodyPr/>
        <a:lstStyle/>
        <a:p>
          <a:pPr>
            <a:buFont typeface="+mj-lt"/>
            <a:buAutoNum type="arabicPeriod"/>
          </a:pPr>
          <a:r>
            <a:rPr lang="en-US" b="1" i="0"/>
            <a:t>Verification on GitHub</a:t>
          </a:r>
          <a:r>
            <a:rPr lang="en-US" b="0" i="0"/>
            <a:t>:</a:t>
          </a:r>
        </a:p>
      </dgm:t>
    </dgm:pt>
    <dgm:pt modelId="{6DB9CC2E-FED6-4923-BEEC-1A35F5F8672D}" type="parTrans" cxnId="{F78B3510-ECD2-4476-9647-B8BCF1665F63}">
      <dgm:prSet/>
      <dgm:spPr/>
      <dgm:t>
        <a:bodyPr/>
        <a:lstStyle/>
        <a:p>
          <a:endParaRPr lang="en-US"/>
        </a:p>
      </dgm:t>
    </dgm:pt>
    <dgm:pt modelId="{98F76E0C-8756-470B-92EA-496DE3F9ECB5}" type="sibTrans" cxnId="{F78B3510-ECD2-4476-9647-B8BCF1665F63}">
      <dgm:prSet/>
      <dgm:spPr/>
      <dgm:t>
        <a:bodyPr/>
        <a:lstStyle/>
        <a:p>
          <a:endParaRPr lang="en-US"/>
        </a:p>
      </dgm:t>
    </dgm:pt>
    <dgm:pt modelId="{34FF9F9A-6DA1-4A73-A234-F33D89649AD8}">
      <dgm:prSet/>
      <dgm:spPr/>
      <dgm:t>
        <a:bodyPr/>
        <a:lstStyle/>
        <a:p>
          <a:pPr>
            <a:buFont typeface="+mj-lt"/>
            <a:buAutoNum type="arabicPeriod"/>
          </a:pPr>
          <a:r>
            <a:rPr lang="en-US" b="0" i="0"/>
            <a:t>Go to GitHub and navigate to your team repository.</a:t>
          </a:r>
        </a:p>
      </dgm:t>
    </dgm:pt>
    <dgm:pt modelId="{58F61414-0DF3-451D-9EF5-22BA9C47DC3A}" type="parTrans" cxnId="{9D6DAA58-E874-46A9-841C-18F8DC0E0E96}">
      <dgm:prSet/>
      <dgm:spPr/>
      <dgm:t>
        <a:bodyPr/>
        <a:lstStyle/>
        <a:p>
          <a:endParaRPr lang="en-US"/>
        </a:p>
      </dgm:t>
    </dgm:pt>
    <dgm:pt modelId="{820281E0-2BF6-4F52-B754-2820895A184F}" type="sibTrans" cxnId="{9D6DAA58-E874-46A9-841C-18F8DC0E0E96}">
      <dgm:prSet/>
      <dgm:spPr/>
      <dgm:t>
        <a:bodyPr/>
        <a:lstStyle/>
        <a:p>
          <a:endParaRPr lang="en-US"/>
        </a:p>
      </dgm:t>
    </dgm:pt>
    <dgm:pt modelId="{24751646-C814-43A9-AC68-DAD8D3C5E10C}">
      <dgm:prSet/>
      <dgm:spPr/>
      <dgm:t>
        <a:bodyPr/>
        <a:lstStyle/>
        <a:p>
          <a:pPr>
            <a:buFont typeface="+mj-lt"/>
            <a:buAutoNum type="arabicPeriod"/>
          </a:pPr>
          <a:r>
            <a:rPr lang="en-US" b="0" i="0" dirty="0"/>
            <a:t>Verify that your branch is updated in the cloud-based repository.</a:t>
          </a:r>
        </a:p>
      </dgm:t>
    </dgm:pt>
    <dgm:pt modelId="{926AE0E2-88E2-4505-BFCD-DCDC9A6D99D2}" type="parTrans" cxnId="{E8D179A1-5CC8-4104-81C7-D55BAE2D3838}">
      <dgm:prSet/>
      <dgm:spPr/>
      <dgm:t>
        <a:bodyPr/>
        <a:lstStyle/>
        <a:p>
          <a:endParaRPr lang="en-US"/>
        </a:p>
      </dgm:t>
    </dgm:pt>
    <dgm:pt modelId="{6878755C-A70E-4752-96C5-2F3AAD53C53D}" type="sibTrans" cxnId="{E8D179A1-5CC8-4104-81C7-D55BAE2D3838}">
      <dgm:prSet/>
      <dgm:spPr/>
      <dgm:t>
        <a:bodyPr/>
        <a:lstStyle/>
        <a:p>
          <a:endParaRPr lang="en-US"/>
        </a:p>
      </dgm:t>
    </dgm:pt>
    <dgm:pt modelId="{4D2538F4-35C1-4010-9C20-9A5D9C1F0931}" type="pres">
      <dgm:prSet presAssocID="{2FFE392E-A329-4B5F-8BD0-31F8A8E2C2E7}" presName="linear" presStyleCnt="0">
        <dgm:presLayoutVars>
          <dgm:animLvl val="lvl"/>
          <dgm:resizeHandles val="exact"/>
        </dgm:presLayoutVars>
      </dgm:prSet>
      <dgm:spPr/>
    </dgm:pt>
    <dgm:pt modelId="{65A1D739-BFDB-4777-A4F0-C772C6242C25}" type="pres">
      <dgm:prSet presAssocID="{79763BBB-EAC2-4E6E-9D6A-EB359A69E329}" presName="parentText" presStyleLbl="node1" presStyleIdx="0" presStyleCnt="1">
        <dgm:presLayoutVars>
          <dgm:chMax val="0"/>
          <dgm:bulletEnabled val="1"/>
        </dgm:presLayoutVars>
      </dgm:prSet>
      <dgm:spPr/>
    </dgm:pt>
    <dgm:pt modelId="{54FD619C-828C-40CB-81D5-AD02AB429819}" type="pres">
      <dgm:prSet presAssocID="{79763BBB-EAC2-4E6E-9D6A-EB359A69E329}" presName="childText" presStyleLbl="revTx" presStyleIdx="0" presStyleCnt="1">
        <dgm:presLayoutVars>
          <dgm:bulletEnabled val="1"/>
        </dgm:presLayoutVars>
      </dgm:prSet>
      <dgm:spPr/>
    </dgm:pt>
  </dgm:ptLst>
  <dgm:cxnLst>
    <dgm:cxn modelId="{F78B3510-ECD2-4476-9647-B8BCF1665F63}" srcId="{79763BBB-EAC2-4E6E-9D6A-EB359A69E329}" destId="{0FD74C2A-DF17-4F24-B201-5D08FBB9FC80}" srcOrd="4" destOrd="0" parTransId="{6DB9CC2E-FED6-4923-BEEC-1A35F5F8672D}" sibTransId="{98F76E0C-8756-470B-92EA-496DE3F9ECB5}"/>
    <dgm:cxn modelId="{6522EC17-4E72-4636-9CF1-E9DD6CCF0342}" type="presOf" srcId="{8FADB629-0178-40A9-9D1A-D82C96BF4E18}" destId="{54FD619C-828C-40CB-81D5-AD02AB429819}" srcOrd="0" destOrd="5" presId="urn:microsoft.com/office/officeart/2005/8/layout/vList2"/>
    <dgm:cxn modelId="{661A5018-39E6-4EB3-BD33-B74E9D0301A6}" type="presOf" srcId="{859FD78B-B0C7-4891-A645-D8CF6F7B97CC}" destId="{54FD619C-828C-40CB-81D5-AD02AB429819}" srcOrd="0" destOrd="8" presId="urn:microsoft.com/office/officeart/2005/8/layout/vList2"/>
    <dgm:cxn modelId="{AE484934-1CAA-49A9-B3C4-866217634810}" type="presOf" srcId="{24751646-C814-43A9-AC68-DAD8D3C5E10C}" destId="{54FD619C-828C-40CB-81D5-AD02AB429819}" srcOrd="0" destOrd="15" presId="urn:microsoft.com/office/officeart/2005/8/layout/vList2"/>
    <dgm:cxn modelId="{D688D338-9147-4290-B7AE-9A07A2BEB813}" srcId="{79763BBB-EAC2-4E6E-9D6A-EB359A69E329}" destId="{A7C4FFF7-3E2E-43CA-BC2C-1FBC1CE95E44}" srcOrd="3" destOrd="0" parTransId="{1F88DE88-FDB8-4A4C-B1CE-7625DDAFBE66}" sibTransId="{CCB80466-2A23-40AE-8710-67E919D46998}"/>
    <dgm:cxn modelId="{D288693C-9D71-4C7A-9DDE-1A21449D3411}" type="presOf" srcId="{FE36AB47-186D-4E6D-BC9B-2925E9517603}" destId="{54FD619C-828C-40CB-81D5-AD02AB429819}" srcOrd="0" destOrd="10" presId="urn:microsoft.com/office/officeart/2005/8/layout/vList2"/>
    <dgm:cxn modelId="{3B618140-AF0A-4378-A141-C9FB0AB4E342}" srcId="{A7C4FFF7-3E2E-43CA-BC2C-1FBC1CE95E44}" destId="{859FD78B-B0C7-4891-A645-D8CF6F7B97CC}" srcOrd="0" destOrd="0" parTransId="{B4534440-3D85-433B-8D86-64EFFC510302}" sibTransId="{0B424D76-C5AD-4A43-A9BF-36538BF2D9CF}"/>
    <dgm:cxn modelId="{914F945C-1895-40DF-98B5-C24AE4E11FD8}" type="presOf" srcId="{A7C4FFF7-3E2E-43CA-BC2C-1FBC1CE95E44}" destId="{54FD619C-828C-40CB-81D5-AD02AB429819}" srcOrd="0" destOrd="7" presId="urn:microsoft.com/office/officeart/2005/8/layout/vList2"/>
    <dgm:cxn modelId="{ECCB0C41-AC16-400C-B994-6FBAD3B35E95}" type="presOf" srcId="{0A596E45-8383-4A47-B855-6AE9076EF703}" destId="{54FD619C-828C-40CB-81D5-AD02AB429819}" srcOrd="0" destOrd="4" presId="urn:microsoft.com/office/officeart/2005/8/layout/vList2"/>
    <dgm:cxn modelId="{B1B13043-CC51-4C0D-B1E9-3E6574842926}" srcId="{A7C4FFF7-3E2E-43CA-BC2C-1FBC1CE95E44}" destId="{FE36AB47-186D-4E6D-BC9B-2925E9517603}" srcOrd="2" destOrd="0" parTransId="{2FF2DACF-4236-4AAD-B657-C6CD41AA9524}" sibTransId="{40E4C087-CD71-4C65-9301-078C04C5056F}"/>
    <dgm:cxn modelId="{97507863-FA1C-413B-9C99-9B29B71D53AD}" srcId="{A7C4FFF7-3E2E-43CA-BC2C-1FBC1CE95E44}" destId="{E0FC7609-9E67-42B4-A26A-60CDF994700E}" srcOrd="4" destOrd="0" parTransId="{542887C7-5348-4712-A0AC-393F45262E72}" sibTransId="{3AD5FA55-F1B0-428C-87D6-88105EB4E6D0}"/>
    <dgm:cxn modelId="{5FAD226A-AB6A-40B3-AAE3-138A01FAB128}" srcId="{79763BBB-EAC2-4E6E-9D6A-EB359A69E329}" destId="{0A596E45-8383-4A47-B855-6AE9076EF703}" srcOrd="2" destOrd="0" parTransId="{F15B3CC5-BE8C-4442-81E5-CB164A6DA3F8}" sibTransId="{BBD29604-0641-4C86-B5A0-D8E3A3BE471D}"/>
    <dgm:cxn modelId="{11FA5171-64B7-4E6B-B4AC-67A44D8643FB}" srcId="{2FFE392E-A329-4B5F-8BD0-31F8A8E2C2E7}" destId="{79763BBB-EAC2-4E6E-9D6A-EB359A69E329}" srcOrd="0" destOrd="0" parTransId="{BB67BEDB-6228-4201-B811-368820595957}" sibTransId="{DC2C6640-EFCC-4E34-82F7-83F54CF7844C}"/>
    <dgm:cxn modelId="{A3415B55-9DA4-4A44-A2DD-AA21FCBCF7C9}" type="presOf" srcId="{E0FC7609-9E67-42B4-A26A-60CDF994700E}" destId="{54FD619C-828C-40CB-81D5-AD02AB429819}" srcOrd="0" destOrd="12" presId="urn:microsoft.com/office/officeart/2005/8/layout/vList2"/>
    <dgm:cxn modelId="{A6D2FB57-2929-43F9-858F-43FB08F7295E}" type="presOf" srcId="{79763BBB-EAC2-4E6E-9D6A-EB359A69E329}" destId="{65A1D739-BFDB-4777-A4F0-C772C6242C25}" srcOrd="0" destOrd="0" presId="urn:microsoft.com/office/officeart/2005/8/layout/vList2"/>
    <dgm:cxn modelId="{9D6DAA58-E874-46A9-841C-18F8DC0E0E96}" srcId="{0FD74C2A-DF17-4F24-B201-5D08FBB9FC80}" destId="{34FF9F9A-6DA1-4A73-A234-F33D89649AD8}" srcOrd="0" destOrd="0" parTransId="{58F61414-0DF3-451D-9EF5-22BA9C47DC3A}" sibTransId="{820281E0-2BF6-4F52-B754-2820895A184F}"/>
    <dgm:cxn modelId="{B74B678D-1637-4248-8CCA-6FCF6EC0575D}" type="presOf" srcId="{16FA3D89-68C0-4C27-8908-58779D422091}" destId="{54FD619C-828C-40CB-81D5-AD02AB429819}" srcOrd="0" destOrd="11" presId="urn:microsoft.com/office/officeart/2005/8/layout/vList2"/>
    <dgm:cxn modelId="{C3E5818F-25A6-4579-B661-1B08D729D8D3}" srcId="{544783FA-FE93-4E35-AF32-1B9E3FAEF2E2}" destId="{9C3C34E1-A19F-4BF6-B7A0-D85B86B3CC57}" srcOrd="0" destOrd="0" parTransId="{5F74E4D9-91FA-402B-887E-CA03FC9733DA}" sibTransId="{F3FF261A-1DDA-4948-8E9C-C68E30792198}"/>
    <dgm:cxn modelId="{AC4F7496-5C6B-4F43-8EAD-03FAF860B7FF}" type="presOf" srcId="{9C3C34E1-A19F-4BF6-B7A0-D85B86B3CC57}" destId="{54FD619C-828C-40CB-81D5-AD02AB429819}" srcOrd="0" destOrd="2" presId="urn:microsoft.com/office/officeart/2005/8/layout/vList2"/>
    <dgm:cxn modelId="{B446E09B-FE37-426D-B869-18DFDAA99A41}" type="presOf" srcId="{2FFE392E-A329-4B5F-8BD0-31F8A8E2C2E7}" destId="{4D2538F4-35C1-4010-9C20-9A5D9C1F0931}" srcOrd="0" destOrd="0" presId="urn:microsoft.com/office/officeart/2005/8/layout/vList2"/>
    <dgm:cxn modelId="{277BBD9C-ACE5-4AE0-A313-5180D25FB73E}" srcId="{0A596E45-8383-4A47-B855-6AE9076EF703}" destId="{8FADB629-0178-40A9-9D1A-D82C96BF4E18}" srcOrd="0" destOrd="0" parTransId="{1D6B84FE-8418-4B6B-A33F-51514731B5BB}" sibTransId="{DC37322F-C7EE-4654-9140-0C30FE9DB3E6}"/>
    <dgm:cxn modelId="{E8D179A1-5CC8-4104-81C7-D55BAE2D3838}" srcId="{0FD74C2A-DF17-4F24-B201-5D08FBB9FC80}" destId="{24751646-C814-43A9-AC68-DAD8D3C5E10C}" srcOrd="1" destOrd="0" parTransId="{926AE0E2-88E2-4505-BFCD-DCDC9A6D99D2}" sibTransId="{6878755C-A70E-4752-96C5-2F3AAD53C53D}"/>
    <dgm:cxn modelId="{AA9EA8A5-440F-455F-980A-60E51BFAF2B8}" srcId="{544783FA-FE93-4E35-AF32-1B9E3FAEF2E2}" destId="{7FCB732C-FDA0-4C83-BD83-7E35727F735D}" srcOrd="1" destOrd="0" parTransId="{4746CECE-4C3E-4C3E-A17A-E62F95D2024F}" sibTransId="{95813083-F372-4D0D-9A21-8E87ADF18673}"/>
    <dgm:cxn modelId="{084929AE-9FD5-41B0-998F-2659177E6C9D}" type="presOf" srcId="{544783FA-FE93-4E35-AF32-1B9E3FAEF2E2}" destId="{54FD619C-828C-40CB-81D5-AD02AB429819}" srcOrd="0" destOrd="1" presId="urn:microsoft.com/office/officeart/2005/8/layout/vList2"/>
    <dgm:cxn modelId="{BA749ABB-BD87-4065-8126-94F30AE94755}" type="presOf" srcId="{0FD74C2A-DF17-4F24-B201-5D08FBB9FC80}" destId="{54FD619C-828C-40CB-81D5-AD02AB429819}" srcOrd="0" destOrd="13" presId="urn:microsoft.com/office/officeart/2005/8/layout/vList2"/>
    <dgm:cxn modelId="{1AEA54C2-4DC5-4916-8781-BF3AFD1B79B7}" type="presOf" srcId="{6B142DF0-5C95-47F5-B3F9-DA7F984F99F5}" destId="{54FD619C-828C-40CB-81D5-AD02AB429819}" srcOrd="0" destOrd="9" presId="urn:microsoft.com/office/officeart/2005/8/layout/vList2"/>
    <dgm:cxn modelId="{A4E112C3-7462-4B24-A175-6054815D5C1F}" type="presOf" srcId="{23554AB5-B885-47A0-ABE2-21AF3EC8C88F}" destId="{54FD619C-828C-40CB-81D5-AD02AB429819}" srcOrd="0" destOrd="6" presId="urn:microsoft.com/office/officeart/2005/8/layout/vList2"/>
    <dgm:cxn modelId="{7EA71BD7-048E-4139-8ADA-0290436F0FC2}" srcId="{A7C4FFF7-3E2E-43CA-BC2C-1FBC1CE95E44}" destId="{16FA3D89-68C0-4C27-8908-58779D422091}" srcOrd="3" destOrd="0" parTransId="{A4A9D4BF-E7DA-4A1D-B676-4361B4D2858F}" sibTransId="{59FCF3A8-1ED3-4CFB-85B0-C13EB17D0965}"/>
    <dgm:cxn modelId="{CCD342D9-A771-423B-9465-86AC1D69BCAC}" srcId="{0A596E45-8383-4A47-B855-6AE9076EF703}" destId="{23554AB5-B885-47A0-ABE2-21AF3EC8C88F}" srcOrd="1" destOrd="0" parTransId="{6314F36E-0408-4347-B8E9-83BE34366F7D}" sibTransId="{A48E83FD-B46C-4C06-AE4A-3065CCF0F8FF}"/>
    <dgm:cxn modelId="{1EB836DB-737C-488D-AF7A-D218399D9223}" type="presOf" srcId="{7FCB732C-FDA0-4C83-BD83-7E35727F735D}" destId="{54FD619C-828C-40CB-81D5-AD02AB429819}" srcOrd="0" destOrd="3" presId="urn:microsoft.com/office/officeart/2005/8/layout/vList2"/>
    <dgm:cxn modelId="{7A9239DC-DC7B-46A6-A695-6C931938E741}" srcId="{A7C4FFF7-3E2E-43CA-BC2C-1FBC1CE95E44}" destId="{6B142DF0-5C95-47F5-B3F9-DA7F984F99F5}" srcOrd="1" destOrd="0" parTransId="{F3639C96-DED2-44B0-B38B-CBD940A24223}" sibTransId="{61BDF906-B4A9-4B9C-A229-714A7F909A06}"/>
    <dgm:cxn modelId="{1DBAB1DE-4AC1-484B-9103-7F458C6D4660}" srcId="{79763BBB-EAC2-4E6E-9D6A-EB359A69E329}" destId="{544783FA-FE93-4E35-AF32-1B9E3FAEF2E2}" srcOrd="1" destOrd="0" parTransId="{C0159AFA-D28E-4526-B243-C3A9023DC27A}" sibTransId="{6638CDE1-AFA8-437C-8EE9-C5A7CCAE627C}"/>
    <dgm:cxn modelId="{FC83B5F1-BD75-4A89-A98A-9AC733E54D8F}" type="presOf" srcId="{34FF9F9A-6DA1-4A73-A234-F33D89649AD8}" destId="{54FD619C-828C-40CB-81D5-AD02AB429819}" srcOrd="0" destOrd="14" presId="urn:microsoft.com/office/officeart/2005/8/layout/vList2"/>
    <dgm:cxn modelId="{712020F6-3AB2-4A23-8B11-DBF3B5F70822}" srcId="{79763BBB-EAC2-4E6E-9D6A-EB359A69E329}" destId="{CB3E0180-B185-45AA-B10D-18D8722534AF}" srcOrd="0" destOrd="0" parTransId="{B6D6028E-0D0F-469B-9E82-DD50F60F72A9}" sibTransId="{F71DF18B-6DDF-47B6-9611-893573CFB781}"/>
    <dgm:cxn modelId="{7A3756F8-9A2B-4D99-86D8-B0A8CBF4E23A}" type="presOf" srcId="{CB3E0180-B185-45AA-B10D-18D8722534AF}" destId="{54FD619C-828C-40CB-81D5-AD02AB429819}" srcOrd="0" destOrd="0" presId="urn:microsoft.com/office/officeart/2005/8/layout/vList2"/>
    <dgm:cxn modelId="{0A2D3D45-D73E-48C1-90A4-46826BA27A26}" type="presParOf" srcId="{4D2538F4-35C1-4010-9C20-9A5D9C1F0931}" destId="{65A1D739-BFDB-4777-A4F0-C772C6242C25}" srcOrd="0" destOrd="0" presId="urn:microsoft.com/office/officeart/2005/8/layout/vList2"/>
    <dgm:cxn modelId="{C8E45AB1-9878-4662-9D07-C18C5853C5D5}" type="presParOf" srcId="{4D2538F4-35C1-4010-9C20-9A5D9C1F0931}" destId="{54FD619C-828C-40CB-81D5-AD02AB42981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FE392E-A329-4B5F-8BD0-31F8A8E2C2E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9763BBB-EAC2-4E6E-9D6A-EB359A69E329}">
      <dgm:prSet/>
      <dgm:spPr/>
      <dgm:t>
        <a:bodyPr/>
        <a:lstStyle/>
        <a:p>
          <a:r>
            <a:rPr lang="en-US" b="1" dirty="0"/>
            <a:t>Interns: Practicing Conflict Resolution in Git</a:t>
          </a:r>
        </a:p>
      </dgm:t>
    </dgm:pt>
    <dgm:pt modelId="{BB67BEDB-6228-4201-B811-368820595957}" type="parTrans" cxnId="{11FA5171-64B7-4E6B-B4AC-67A44D8643FB}">
      <dgm:prSet/>
      <dgm:spPr/>
      <dgm:t>
        <a:bodyPr/>
        <a:lstStyle/>
        <a:p>
          <a:endParaRPr lang="en-US"/>
        </a:p>
      </dgm:t>
    </dgm:pt>
    <dgm:pt modelId="{DC2C6640-EFCC-4E34-82F7-83F54CF7844C}" type="sibTrans" cxnId="{11FA5171-64B7-4E6B-B4AC-67A44D8643FB}">
      <dgm:prSet/>
      <dgm:spPr/>
      <dgm:t>
        <a:bodyPr/>
        <a:lstStyle/>
        <a:p>
          <a:endParaRPr lang="en-US"/>
        </a:p>
      </dgm:t>
    </dgm:pt>
    <dgm:pt modelId="{CB3E0180-B185-45AA-B10D-18D8722534AF}">
      <dgm:prSet custT="1"/>
      <dgm:spPr/>
      <dgm:t>
        <a:bodyPr/>
        <a:lstStyle/>
        <a:p>
          <a:pPr>
            <a:buFont typeface="+mj-lt"/>
            <a:buAutoNum type="arabicPeriod"/>
          </a:pPr>
          <a:r>
            <a:rPr lang="en-US" sz="2800" b="1" dirty="0"/>
            <a:t>Objective: </a:t>
          </a:r>
          <a:r>
            <a:rPr lang="en-US" sz="2800" dirty="0"/>
            <a:t>Learn to resolve Git conflicts by editing the same code file simultaneously.</a:t>
          </a:r>
        </a:p>
      </dgm:t>
    </dgm:pt>
    <dgm:pt modelId="{B6D6028E-0D0F-469B-9E82-DD50F60F72A9}" type="parTrans" cxnId="{712020F6-3AB2-4A23-8B11-DBF3B5F70822}">
      <dgm:prSet/>
      <dgm:spPr/>
      <dgm:t>
        <a:bodyPr/>
        <a:lstStyle/>
        <a:p>
          <a:endParaRPr lang="en-US"/>
        </a:p>
      </dgm:t>
    </dgm:pt>
    <dgm:pt modelId="{F71DF18B-6DDF-47B6-9611-893573CFB781}" type="sibTrans" cxnId="{712020F6-3AB2-4A23-8B11-DBF3B5F70822}">
      <dgm:prSet/>
      <dgm:spPr/>
      <dgm:t>
        <a:bodyPr/>
        <a:lstStyle/>
        <a:p>
          <a:endParaRPr lang="en-US"/>
        </a:p>
      </dgm:t>
    </dgm:pt>
    <dgm:pt modelId="{361031FF-BB91-4FEE-A029-09CDBD315380}">
      <dgm:prSet custT="1"/>
      <dgm:spPr/>
      <dgm:t>
        <a:bodyPr/>
        <a:lstStyle/>
        <a:p>
          <a:pPr>
            <a:buFont typeface="+mj-lt"/>
            <a:buAutoNum type="arabicPeriod"/>
          </a:pPr>
          <a:r>
            <a:rPr lang="en-US" sz="2800" b="1" dirty="0"/>
            <a:t>Initial Setup: </a:t>
          </a:r>
          <a:r>
            <a:rPr lang="en-US" sz="2800" dirty="0"/>
            <a:t>Make sure everyone is in member </a:t>
          </a:r>
          <a:r>
            <a:rPr lang="en-US" sz="2800" dirty="0">
              <a:solidFill>
                <a:srgbClr val="FF0000"/>
              </a:solidFill>
            </a:rPr>
            <a:t>#1's branch in RStudio</a:t>
          </a:r>
          <a:r>
            <a:rPr lang="en-US" sz="2800" dirty="0"/>
            <a:t>. Pull the latest version of the code.</a:t>
          </a:r>
        </a:p>
      </dgm:t>
    </dgm:pt>
    <dgm:pt modelId="{C010750A-8CDF-42A4-AE46-ECC5AF4107A8}" type="parTrans" cxnId="{139D4F13-95DB-4DAB-BB2C-66D0C2DBD760}">
      <dgm:prSet/>
      <dgm:spPr/>
      <dgm:t>
        <a:bodyPr/>
        <a:lstStyle/>
        <a:p>
          <a:endParaRPr lang="en-US"/>
        </a:p>
      </dgm:t>
    </dgm:pt>
    <dgm:pt modelId="{7298B4AB-1A52-4047-95DD-72F119FA1831}" type="sibTrans" cxnId="{139D4F13-95DB-4DAB-BB2C-66D0C2DBD760}">
      <dgm:prSet/>
      <dgm:spPr/>
      <dgm:t>
        <a:bodyPr/>
        <a:lstStyle/>
        <a:p>
          <a:endParaRPr lang="en-US"/>
        </a:p>
      </dgm:t>
    </dgm:pt>
    <dgm:pt modelId="{EA2A4864-F77D-44F8-9E81-0942F613E45B}">
      <dgm:prSet custT="1"/>
      <dgm:spPr/>
      <dgm:t>
        <a:bodyPr/>
        <a:lstStyle/>
        <a:p>
          <a:pPr>
            <a:buFont typeface="+mj-lt"/>
            <a:buAutoNum type="arabicPeriod"/>
          </a:pPr>
          <a:r>
            <a:rPr lang="en-US" sz="2800" b="1" dirty="0"/>
            <a:t>Conflict Creation: </a:t>
          </a:r>
          <a:r>
            <a:rPr lang="en-US" sz="2800" dirty="0"/>
            <a:t>Each of you will edit the </a:t>
          </a:r>
          <a:r>
            <a:rPr lang="en-US" sz="2800" dirty="0">
              <a:solidFill>
                <a:srgbClr val="FF0000"/>
              </a:solidFill>
            </a:rPr>
            <a:t>second line </a:t>
          </a:r>
          <a:r>
            <a:rPr lang="en-US" sz="2800" dirty="0"/>
            <a:t>of the </a:t>
          </a:r>
          <a:r>
            <a:rPr lang="en-US" sz="2800" dirty="0">
              <a:solidFill>
                <a:srgbClr val="FF0000"/>
              </a:solidFill>
            </a:rPr>
            <a:t>#1 member's txt file</a:t>
          </a:r>
          <a:r>
            <a:rPr lang="en-US" sz="2800" dirty="0"/>
            <a:t>. Save your changes.</a:t>
          </a:r>
        </a:p>
      </dgm:t>
    </dgm:pt>
    <dgm:pt modelId="{3FD5CDA7-A79D-4949-A3BD-6723863EAD66}" type="parTrans" cxnId="{28E7180D-9546-4068-88D2-C7AC2ABDE59B}">
      <dgm:prSet/>
      <dgm:spPr/>
      <dgm:t>
        <a:bodyPr/>
        <a:lstStyle/>
        <a:p>
          <a:endParaRPr lang="en-US"/>
        </a:p>
      </dgm:t>
    </dgm:pt>
    <dgm:pt modelId="{E8D9B05D-EB53-4311-AA54-73CB13272BA0}" type="sibTrans" cxnId="{28E7180D-9546-4068-88D2-C7AC2ABDE59B}">
      <dgm:prSet/>
      <dgm:spPr/>
      <dgm:t>
        <a:bodyPr/>
        <a:lstStyle/>
        <a:p>
          <a:endParaRPr lang="en-US"/>
        </a:p>
      </dgm:t>
    </dgm:pt>
    <dgm:pt modelId="{4D2538F4-35C1-4010-9C20-9A5D9C1F0931}" type="pres">
      <dgm:prSet presAssocID="{2FFE392E-A329-4B5F-8BD0-31F8A8E2C2E7}" presName="linear" presStyleCnt="0">
        <dgm:presLayoutVars>
          <dgm:animLvl val="lvl"/>
          <dgm:resizeHandles val="exact"/>
        </dgm:presLayoutVars>
      </dgm:prSet>
      <dgm:spPr/>
    </dgm:pt>
    <dgm:pt modelId="{65A1D739-BFDB-4777-A4F0-C772C6242C25}" type="pres">
      <dgm:prSet presAssocID="{79763BBB-EAC2-4E6E-9D6A-EB359A69E329}" presName="parentText" presStyleLbl="node1" presStyleIdx="0" presStyleCnt="1">
        <dgm:presLayoutVars>
          <dgm:chMax val="0"/>
          <dgm:bulletEnabled val="1"/>
        </dgm:presLayoutVars>
      </dgm:prSet>
      <dgm:spPr/>
    </dgm:pt>
    <dgm:pt modelId="{54FD619C-828C-40CB-81D5-AD02AB429819}" type="pres">
      <dgm:prSet presAssocID="{79763BBB-EAC2-4E6E-9D6A-EB359A69E329}" presName="childText" presStyleLbl="revTx" presStyleIdx="0" presStyleCnt="1">
        <dgm:presLayoutVars>
          <dgm:bulletEnabled val="1"/>
        </dgm:presLayoutVars>
      </dgm:prSet>
      <dgm:spPr/>
    </dgm:pt>
  </dgm:ptLst>
  <dgm:cxnLst>
    <dgm:cxn modelId="{28E7180D-9546-4068-88D2-C7AC2ABDE59B}" srcId="{79763BBB-EAC2-4E6E-9D6A-EB359A69E329}" destId="{EA2A4864-F77D-44F8-9E81-0942F613E45B}" srcOrd="2" destOrd="0" parTransId="{3FD5CDA7-A79D-4949-A3BD-6723863EAD66}" sibTransId="{E8D9B05D-EB53-4311-AA54-73CB13272BA0}"/>
    <dgm:cxn modelId="{139D4F13-95DB-4DAB-BB2C-66D0C2DBD760}" srcId="{79763BBB-EAC2-4E6E-9D6A-EB359A69E329}" destId="{361031FF-BB91-4FEE-A029-09CDBD315380}" srcOrd="1" destOrd="0" parTransId="{C010750A-8CDF-42A4-AE46-ECC5AF4107A8}" sibTransId="{7298B4AB-1A52-4047-95DD-72F119FA1831}"/>
    <dgm:cxn modelId="{11FA5171-64B7-4E6B-B4AC-67A44D8643FB}" srcId="{2FFE392E-A329-4B5F-8BD0-31F8A8E2C2E7}" destId="{79763BBB-EAC2-4E6E-9D6A-EB359A69E329}" srcOrd="0" destOrd="0" parTransId="{BB67BEDB-6228-4201-B811-368820595957}" sibTransId="{DC2C6640-EFCC-4E34-82F7-83F54CF7844C}"/>
    <dgm:cxn modelId="{F2ECDC56-556D-46D1-A488-ABA1F691E770}" type="presOf" srcId="{EA2A4864-F77D-44F8-9E81-0942F613E45B}" destId="{54FD619C-828C-40CB-81D5-AD02AB429819}" srcOrd="0" destOrd="2" presId="urn:microsoft.com/office/officeart/2005/8/layout/vList2"/>
    <dgm:cxn modelId="{A6D2FB57-2929-43F9-858F-43FB08F7295E}" type="presOf" srcId="{79763BBB-EAC2-4E6E-9D6A-EB359A69E329}" destId="{65A1D739-BFDB-4777-A4F0-C772C6242C25}" srcOrd="0" destOrd="0" presId="urn:microsoft.com/office/officeart/2005/8/layout/vList2"/>
    <dgm:cxn modelId="{B446E09B-FE37-426D-B869-18DFDAA99A41}" type="presOf" srcId="{2FFE392E-A329-4B5F-8BD0-31F8A8E2C2E7}" destId="{4D2538F4-35C1-4010-9C20-9A5D9C1F0931}" srcOrd="0" destOrd="0" presId="urn:microsoft.com/office/officeart/2005/8/layout/vList2"/>
    <dgm:cxn modelId="{4280A0E0-69BB-466D-8082-1D79238CB5E1}" type="presOf" srcId="{361031FF-BB91-4FEE-A029-09CDBD315380}" destId="{54FD619C-828C-40CB-81D5-AD02AB429819}" srcOrd="0" destOrd="1" presId="urn:microsoft.com/office/officeart/2005/8/layout/vList2"/>
    <dgm:cxn modelId="{712020F6-3AB2-4A23-8B11-DBF3B5F70822}" srcId="{79763BBB-EAC2-4E6E-9D6A-EB359A69E329}" destId="{CB3E0180-B185-45AA-B10D-18D8722534AF}" srcOrd="0" destOrd="0" parTransId="{B6D6028E-0D0F-469B-9E82-DD50F60F72A9}" sibTransId="{F71DF18B-6DDF-47B6-9611-893573CFB781}"/>
    <dgm:cxn modelId="{7A3756F8-9A2B-4D99-86D8-B0A8CBF4E23A}" type="presOf" srcId="{CB3E0180-B185-45AA-B10D-18D8722534AF}" destId="{54FD619C-828C-40CB-81D5-AD02AB429819}" srcOrd="0" destOrd="0" presId="urn:microsoft.com/office/officeart/2005/8/layout/vList2"/>
    <dgm:cxn modelId="{0A2D3D45-D73E-48C1-90A4-46826BA27A26}" type="presParOf" srcId="{4D2538F4-35C1-4010-9C20-9A5D9C1F0931}" destId="{65A1D739-BFDB-4777-A4F0-C772C6242C25}" srcOrd="0" destOrd="0" presId="urn:microsoft.com/office/officeart/2005/8/layout/vList2"/>
    <dgm:cxn modelId="{C8E45AB1-9878-4662-9D07-C18C5853C5D5}" type="presParOf" srcId="{4D2538F4-35C1-4010-9C20-9A5D9C1F0931}" destId="{54FD619C-828C-40CB-81D5-AD02AB42981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C7B8CE-C1B5-4F91-BD01-08C7CE30DA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26BB2CD-091E-4256-9F30-B47538AC6393}">
      <dgm:prSet phldrT="[Text]"/>
      <dgm:spPr/>
      <dgm:t>
        <a:bodyPr/>
        <a:lstStyle/>
        <a:p>
          <a:r>
            <a:rPr lang="en-US" b="1" i="0" dirty="0"/>
            <a:t>Member #1</a:t>
          </a:r>
          <a:endParaRPr lang="en-US" dirty="0"/>
        </a:p>
      </dgm:t>
    </dgm:pt>
    <dgm:pt modelId="{76B9BB53-1183-4951-8E4C-C7DFCEA24082}" type="parTrans" cxnId="{3D4DBCF5-3EE3-4536-A85C-0513A27A6FA8}">
      <dgm:prSet/>
      <dgm:spPr/>
      <dgm:t>
        <a:bodyPr/>
        <a:lstStyle/>
        <a:p>
          <a:endParaRPr lang="en-US"/>
        </a:p>
      </dgm:t>
    </dgm:pt>
    <dgm:pt modelId="{A87BC4EA-3CF1-4DD2-AEC2-FC7BFCC352FD}" type="sibTrans" cxnId="{3D4DBCF5-3EE3-4536-A85C-0513A27A6FA8}">
      <dgm:prSet/>
      <dgm:spPr/>
      <dgm:t>
        <a:bodyPr/>
        <a:lstStyle/>
        <a:p>
          <a:endParaRPr lang="en-US"/>
        </a:p>
      </dgm:t>
    </dgm:pt>
    <dgm:pt modelId="{3BEDB0EF-9CAB-417A-B6BA-C7B6456F2FF7}">
      <dgm:prSet phldrT="[Text]"/>
      <dgm:spPr/>
      <dgm:t>
        <a:bodyPr/>
        <a:lstStyle/>
        <a:p>
          <a:pPr>
            <a:buFont typeface="Arial" panose="020B0604020202020204" pitchFamily="34" charset="0"/>
            <a:buChar char="•"/>
          </a:pPr>
          <a:r>
            <a:rPr lang="en-US" b="0" i="0" dirty="0"/>
            <a:t>Commit your changes.</a:t>
          </a:r>
          <a:endParaRPr lang="en-US" dirty="0"/>
        </a:p>
      </dgm:t>
    </dgm:pt>
    <dgm:pt modelId="{5D6903B4-04E9-4C3C-92F4-D67E574A6781}" type="parTrans" cxnId="{782C2C34-1801-4426-9224-64A34310C607}">
      <dgm:prSet/>
      <dgm:spPr/>
      <dgm:t>
        <a:bodyPr/>
        <a:lstStyle/>
        <a:p>
          <a:endParaRPr lang="en-US"/>
        </a:p>
      </dgm:t>
    </dgm:pt>
    <dgm:pt modelId="{38FE4E0F-F10E-4DA1-92E2-C5DEAE5EE42B}" type="sibTrans" cxnId="{782C2C34-1801-4426-9224-64A34310C607}">
      <dgm:prSet/>
      <dgm:spPr/>
      <dgm:t>
        <a:bodyPr/>
        <a:lstStyle/>
        <a:p>
          <a:endParaRPr lang="en-US"/>
        </a:p>
      </dgm:t>
    </dgm:pt>
    <dgm:pt modelId="{E294826C-0608-45A7-9B4A-E505895E72A8}">
      <dgm:prSet phldrT="[Text]"/>
      <dgm:spPr/>
      <dgm:t>
        <a:bodyPr/>
        <a:lstStyle/>
        <a:p>
          <a:r>
            <a:rPr lang="en-US" b="1" i="0" dirty="0"/>
            <a:t>Member #2</a:t>
          </a:r>
          <a:endParaRPr lang="en-US" dirty="0"/>
        </a:p>
      </dgm:t>
    </dgm:pt>
    <dgm:pt modelId="{E0F06F21-18C1-4216-BA9B-EFF221721B21}" type="parTrans" cxnId="{F6383C1E-2402-4BC2-A1D5-83335354745B}">
      <dgm:prSet/>
      <dgm:spPr/>
      <dgm:t>
        <a:bodyPr/>
        <a:lstStyle/>
        <a:p>
          <a:endParaRPr lang="en-US"/>
        </a:p>
      </dgm:t>
    </dgm:pt>
    <dgm:pt modelId="{8D89364E-AB37-492C-AC84-6F2FC56B7230}" type="sibTrans" cxnId="{F6383C1E-2402-4BC2-A1D5-83335354745B}">
      <dgm:prSet/>
      <dgm:spPr/>
      <dgm:t>
        <a:bodyPr/>
        <a:lstStyle/>
        <a:p>
          <a:endParaRPr lang="en-US"/>
        </a:p>
      </dgm:t>
    </dgm:pt>
    <dgm:pt modelId="{4357B339-7712-43F4-8679-966D37FC73F8}">
      <dgm:prSet phldrT="[Text]"/>
      <dgm:spPr/>
      <dgm:t>
        <a:bodyPr/>
        <a:lstStyle/>
        <a:p>
          <a:pPr>
            <a:buFont typeface="Arial" panose="020B0604020202020204" pitchFamily="34" charset="0"/>
            <a:buChar char="•"/>
          </a:pPr>
          <a:r>
            <a:rPr lang="en-US" b="0" i="0" dirty="0"/>
            <a:t>Commit your changes.</a:t>
          </a:r>
          <a:endParaRPr lang="en-US" dirty="0"/>
        </a:p>
      </dgm:t>
    </dgm:pt>
    <dgm:pt modelId="{95508013-8655-4262-BA3B-1B515A15F932}" type="parTrans" cxnId="{5C8F62B5-7D64-45D6-BF00-145C998CDEB9}">
      <dgm:prSet/>
      <dgm:spPr/>
      <dgm:t>
        <a:bodyPr/>
        <a:lstStyle/>
        <a:p>
          <a:endParaRPr lang="en-US"/>
        </a:p>
      </dgm:t>
    </dgm:pt>
    <dgm:pt modelId="{9ED77E4E-E8D4-40E6-A784-CB15E4ACB52A}" type="sibTrans" cxnId="{5C8F62B5-7D64-45D6-BF00-145C998CDEB9}">
      <dgm:prSet/>
      <dgm:spPr/>
      <dgm:t>
        <a:bodyPr/>
        <a:lstStyle/>
        <a:p>
          <a:endParaRPr lang="en-US"/>
        </a:p>
      </dgm:t>
    </dgm:pt>
    <dgm:pt modelId="{F35A0CBD-2814-47C5-A781-529E73289C8E}">
      <dgm:prSet phldrT="[Text]"/>
      <dgm:spPr/>
      <dgm:t>
        <a:bodyPr/>
        <a:lstStyle/>
        <a:p>
          <a:r>
            <a:rPr lang="en-US" b="1" i="0" dirty="0"/>
            <a:t>Member #3</a:t>
          </a:r>
          <a:endParaRPr lang="en-US" dirty="0"/>
        </a:p>
      </dgm:t>
    </dgm:pt>
    <dgm:pt modelId="{EE7E39D3-2E2E-4C5C-82AB-B579C3040C56}" type="parTrans" cxnId="{646EE517-6732-4C2F-8FD3-BE0988B4F3B3}">
      <dgm:prSet/>
      <dgm:spPr/>
      <dgm:t>
        <a:bodyPr/>
        <a:lstStyle/>
        <a:p>
          <a:endParaRPr lang="en-US"/>
        </a:p>
      </dgm:t>
    </dgm:pt>
    <dgm:pt modelId="{0CF0C3A1-1664-4D70-8CC8-48BA1FC79B5B}" type="sibTrans" cxnId="{646EE517-6732-4C2F-8FD3-BE0988B4F3B3}">
      <dgm:prSet/>
      <dgm:spPr/>
      <dgm:t>
        <a:bodyPr/>
        <a:lstStyle/>
        <a:p>
          <a:endParaRPr lang="en-US"/>
        </a:p>
      </dgm:t>
    </dgm:pt>
    <dgm:pt modelId="{E8B0FAE5-E016-4174-9713-FCF8056921A5}">
      <dgm:prSet phldrT="[Text]"/>
      <dgm:spPr/>
      <dgm:t>
        <a:bodyPr/>
        <a:lstStyle/>
        <a:p>
          <a:pPr>
            <a:buFont typeface="Arial" panose="020B0604020202020204" pitchFamily="34" charset="0"/>
            <a:buChar char="•"/>
          </a:pPr>
          <a:r>
            <a:rPr lang="en-US" b="0" i="0" dirty="0"/>
            <a:t>Commit your changes.</a:t>
          </a:r>
          <a:endParaRPr lang="en-US" dirty="0"/>
        </a:p>
      </dgm:t>
    </dgm:pt>
    <dgm:pt modelId="{177CAD3C-C282-42A3-A0E7-E0202065D5E4}" type="parTrans" cxnId="{68E62CCF-C33B-434E-8D67-C47B3B4549B8}">
      <dgm:prSet/>
      <dgm:spPr/>
      <dgm:t>
        <a:bodyPr/>
        <a:lstStyle/>
        <a:p>
          <a:endParaRPr lang="en-US"/>
        </a:p>
      </dgm:t>
    </dgm:pt>
    <dgm:pt modelId="{D8F77A75-72BE-46A1-AE5E-4DC4E5F6FF9B}" type="sibTrans" cxnId="{68E62CCF-C33B-434E-8D67-C47B3B4549B8}">
      <dgm:prSet/>
      <dgm:spPr/>
      <dgm:t>
        <a:bodyPr/>
        <a:lstStyle/>
        <a:p>
          <a:endParaRPr lang="en-US"/>
        </a:p>
      </dgm:t>
    </dgm:pt>
    <dgm:pt modelId="{645E69BB-62C7-4210-A056-DC358E7B8E41}">
      <dgm:prSet phldrT="[Text]"/>
      <dgm:spPr/>
      <dgm:t>
        <a:bodyPr/>
        <a:lstStyle/>
        <a:p>
          <a:r>
            <a:rPr lang="en-US" b="1" i="0" dirty="0"/>
            <a:t>Member #1 (Again)</a:t>
          </a:r>
          <a:endParaRPr lang="en-US" dirty="0"/>
        </a:p>
      </dgm:t>
    </dgm:pt>
    <dgm:pt modelId="{8F3FED43-46D5-413D-822B-DBCA64352BE9}" type="parTrans" cxnId="{FF7B32A9-6EEF-464D-917D-C5D7E5975D34}">
      <dgm:prSet/>
      <dgm:spPr/>
      <dgm:t>
        <a:bodyPr/>
        <a:lstStyle/>
        <a:p>
          <a:endParaRPr lang="en-US"/>
        </a:p>
      </dgm:t>
    </dgm:pt>
    <dgm:pt modelId="{F36DF0BB-E689-4FCF-A804-8BA383282FA4}" type="sibTrans" cxnId="{FF7B32A9-6EEF-464D-917D-C5D7E5975D34}">
      <dgm:prSet/>
      <dgm:spPr/>
      <dgm:t>
        <a:bodyPr/>
        <a:lstStyle/>
        <a:p>
          <a:endParaRPr lang="en-US"/>
        </a:p>
      </dgm:t>
    </dgm:pt>
    <dgm:pt modelId="{0A3AC20D-1C14-4C49-B83E-EDA54573A64C}">
      <dgm:prSet phldrT="[Text]"/>
      <dgm:spPr/>
      <dgm:t>
        <a:bodyPr/>
        <a:lstStyle/>
        <a:p>
          <a:pPr>
            <a:buFont typeface="Arial" panose="020B0604020202020204" pitchFamily="34" charset="0"/>
            <a:buChar char="•"/>
          </a:pPr>
          <a:r>
            <a:rPr lang="en-US" b="0" i="0" dirty="0"/>
            <a:t>Edit the txt file, changing the second line.</a:t>
          </a:r>
          <a:endParaRPr lang="en-US" dirty="0"/>
        </a:p>
      </dgm:t>
    </dgm:pt>
    <dgm:pt modelId="{16DD4F66-1868-4F83-BBF2-8AC08F9888CD}" type="parTrans" cxnId="{EC2317C6-FA98-4FB3-9462-088679F40AD0}">
      <dgm:prSet/>
      <dgm:spPr/>
      <dgm:t>
        <a:bodyPr/>
        <a:lstStyle/>
        <a:p>
          <a:endParaRPr lang="en-US"/>
        </a:p>
      </dgm:t>
    </dgm:pt>
    <dgm:pt modelId="{340323D7-34FA-4DB3-AAD6-47B0CFDA8527}" type="sibTrans" cxnId="{EC2317C6-FA98-4FB3-9462-088679F40AD0}">
      <dgm:prSet/>
      <dgm:spPr/>
      <dgm:t>
        <a:bodyPr/>
        <a:lstStyle/>
        <a:p>
          <a:endParaRPr lang="en-US"/>
        </a:p>
      </dgm:t>
    </dgm:pt>
    <dgm:pt modelId="{82718E4B-2684-4200-A734-1CD83B7B16B8}">
      <dgm:prSet/>
      <dgm:spPr/>
      <dgm:t>
        <a:bodyPr/>
        <a:lstStyle/>
        <a:p>
          <a:pPr>
            <a:buFont typeface="Arial" panose="020B0604020202020204" pitchFamily="34" charset="0"/>
            <a:buChar char="•"/>
          </a:pPr>
          <a:r>
            <a:rPr lang="en-US" b="0" i="0" dirty="0"/>
            <a:t>Pull the latest version from the remote repository.</a:t>
          </a:r>
        </a:p>
      </dgm:t>
    </dgm:pt>
    <dgm:pt modelId="{6F3B0EB6-EED3-4B7B-A751-87C5636EBF1D}" type="parTrans" cxnId="{84BE8962-46A7-4362-A140-4B02EC1AF126}">
      <dgm:prSet/>
      <dgm:spPr/>
      <dgm:t>
        <a:bodyPr/>
        <a:lstStyle/>
        <a:p>
          <a:endParaRPr lang="en-US"/>
        </a:p>
      </dgm:t>
    </dgm:pt>
    <dgm:pt modelId="{6952FD72-CAF5-4A14-AF9A-D49249CA690A}" type="sibTrans" cxnId="{84BE8962-46A7-4362-A140-4B02EC1AF126}">
      <dgm:prSet/>
      <dgm:spPr/>
      <dgm:t>
        <a:bodyPr/>
        <a:lstStyle/>
        <a:p>
          <a:endParaRPr lang="en-US"/>
        </a:p>
      </dgm:t>
    </dgm:pt>
    <dgm:pt modelId="{61D95618-6301-4494-A5FD-E954B56E05A2}">
      <dgm:prSet/>
      <dgm:spPr/>
      <dgm:t>
        <a:bodyPr/>
        <a:lstStyle/>
        <a:p>
          <a:pPr>
            <a:buFont typeface="Arial" panose="020B0604020202020204" pitchFamily="34" charset="0"/>
            <a:buChar char="•"/>
          </a:pPr>
          <a:r>
            <a:rPr lang="en-US" b="0" i="0" dirty="0"/>
            <a:t>Push your changes to the repository.</a:t>
          </a:r>
        </a:p>
      </dgm:t>
    </dgm:pt>
    <dgm:pt modelId="{D5F1E988-76EA-446E-9ABD-86E40BB23CBD}" type="parTrans" cxnId="{6D2429BA-846D-4DD3-ABFF-0E3331AAE315}">
      <dgm:prSet/>
      <dgm:spPr/>
      <dgm:t>
        <a:bodyPr/>
        <a:lstStyle/>
        <a:p>
          <a:endParaRPr lang="en-US"/>
        </a:p>
      </dgm:t>
    </dgm:pt>
    <dgm:pt modelId="{D8E0E4DC-BAD2-4F2F-B5CA-7BBEA949D7D7}" type="sibTrans" cxnId="{6D2429BA-846D-4DD3-ABFF-0E3331AAE315}">
      <dgm:prSet/>
      <dgm:spPr/>
      <dgm:t>
        <a:bodyPr/>
        <a:lstStyle/>
        <a:p>
          <a:endParaRPr lang="en-US"/>
        </a:p>
      </dgm:t>
    </dgm:pt>
    <dgm:pt modelId="{E21F4294-975D-4F58-B642-17A80FEE35FC}">
      <dgm:prSet/>
      <dgm:spPr/>
      <dgm:t>
        <a:bodyPr/>
        <a:lstStyle/>
        <a:p>
          <a:pPr>
            <a:buFont typeface="Arial" panose="020B0604020202020204" pitchFamily="34" charset="0"/>
            <a:buChar char="•"/>
          </a:pPr>
          <a:r>
            <a:rPr lang="en-US" b="0" i="0"/>
            <a:t>Attempt a 'Pull' (expect an error message).</a:t>
          </a:r>
        </a:p>
      </dgm:t>
    </dgm:pt>
    <dgm:pt modelId="{401B0736-5EA7-4F7B-9FDE-A0150A8EA714}" type="parTrans" cxnId="{106229C2-E4F3-4455-B95A-A65B7CDAFAEA}">
      <dgm:prSet/>
      <dgm:spPr/>
      <dgm:t>
        <a:bodyPr/>
        <a:lstStyle/>
        <a:p>
          <a:endParaRPr lang="en-US"/>
        </a:p>
      </dgm:t>
    </dgm:pt>
    <dgm:pt modelId="{A3BCFA50-E32B-4A89-A860-42A57F2D5F13}" type="sibTrans" cxnId="{106229C2-E4F3-4455-B95A-A65B7CDAFAEA}">
      <dgm:prSet/>
      <dgm:spPr/>
      <dgm:t>
        <a:bodyPr/>
        <a:lstStyle/>
        <a:p>
          <a:endParaRPr lang="en-US"/>
        </a:p>
      </dgm:t>
    </dgm:pt>
    <dgm:pt modelId="{92DBDFD2-6971-460B-ABA0-905C89F88B42}">
      <dgm:prSet/>
      <dgm:spPr/>
      <dgm:t>
        <a:bodyPr/>
        <a:lstStyle/>
        <a:p>
          <a:pPr>
            <a:buFont typeface="Arial" panose="020B0604020202020204" pitchFamily="34" charset="0"/>
            <a:buChar char="•"/>
          </a:pPr>
          <a:r>
            <a:rPr lang="en-US" b="0" i="0" dirty="0"/>
            <a:t>Resolve the conflict.</a:t>
          </a:r>
        </a:p>
      </dgm:t>
    </dgm:pt>
    <dgm:pt modelId="{C79676D1-A47B-4FAF-B9E4-65FEE48A02C4}" type="parTrans" cxnId="{82E55E7D-E124-454C-AFF9-1B8A2672DB51}">
      <dgm:prSet/>
      <dgm:spPr/>
      <dgm:t>
        <a:bodyPr/>
        <a:lstStyle/>
        <a:p>
          <a:endParaRPr lang="en-US"/>
        </a:p>
      </dgm:t>
    </dgm:pt>
    <dgm:pt modelId="{1BEE308F-D000-4F96-9084-2FD094ECD1CA}" type="sibTrans" cxnId="{82E55E7D-E124-454C-AFF9-1B8A2672DB51}">
      <dgm:prSet/>
      <dgm:spPr/>
      <dgm:t>
        <a:bodyPr/>
        <a:lstStyle/>
        <a:p>
          <a:endParaRPr lang="en-US"/>
        </a:p>
      </dgm:t>
    </dgm:pt>
    <dgm:pt modelId="{B082EFB5-D299-4B31-B120-458DDB868AB6}">
      <dgm:prSet/>
      <dgm:spPr/>
      <dgm:t>
        <a:bodyPr/>
        <a:lstStyle/>
        <a:p>
          <a:pPr>
            <a:buFont typeface="Arial" panose="020B0604020202020204" pitchFamily="34" charset="0"/>
            <a:buChar char="•"/>
          </a:pPr>
          <a:r>
            <a:rPr lang="en-US" b="0" i="0"/>
            <a:t>Pull again and then Push.</a:t>
          </a:r>
        </a:p>
      </dgm:t>
    </dgm:pt>
    <dgm:pt modelId="{921BE6E4-FD00-4B40-B41A-D5DF940E8954}" type="parTrans" cxnId="{D074670D-06FE-4E51-9029-0B95182B4E6E}">
      <dgm:prSet/>
      <dgm:spPr/>
      <dgm:t>
        <a:bodyPr/>
        <a:lstStyle/>
        <a:p>
          <a:endParaRPr lang="en-US"/>
        </a:p>
      </dgm:t>
    </dgm:pt>
    <dgm:pt modelId="{A241AF20-2340-4594-B755-83126DF51FD5}" type="sibTrans" cxnId="{D074670D-06FE-4E51-9029-0B95182B4E6E}">
      <dgm:prSet/>
      <dgm:spPr/>
      <dgm:t>
        <a:bodyPr/>
        <a:lstStyle/>
        <a:p>
          <a:endParaRPr lang="en-US"/>
        </a:p>
      </dgm:t>
    </dgm:pt>
    <dgm:pt modelId="{6F4C760C-2CD5-40DA-81BA-DD8169B2F2B9}">
      <dgm:prSet/>
      <dgm:spPr/>
      <dgm:t>
        <a:bodyPr/>
        <a:lstStyle/>
        <a:p>
          <a:pPr>
            <a:buFont typeface="Arial" panose="020B0604020202020204" pitchFamily="34" charset="0"/>
            <a:buChar char="•"/>
          </a:pPr>
          <a:r>
            <a:rPr lang="en-US" b="0" i="0"/>
            <a:t>Attempt a 'Pull' (expect an error message).</a:t>
          </a:r>
        </a:p>
      </dgm:t>
    </dgm:pt>
    <dgm:pt modelId="{F46791E1-32D1-4779-AB14-29C7A7781B7E}" type="parTrans" cxnId="{5F90AAD2-1A45-41C3-B0CB-7D48F17E68AD}">
      <dgm:prSet/>
      <dgm:spPr/>
      <dgm:t>
        <a:bodyPr/>
        <a:lstStyle/>
        <a:p>
          <a:endParaRPr lang="en-US"/>
        </a:p>
      </dgm:t>
    </dgm:pt>
    <dgm:pt modelId="{B6878316-D8BB-4B87-A8FA-247C5F0EA568}" type="sibTrans" cxnId="{5F90AAD2-1A45-41C3-B0CB-7D48F17E68AD}">
      <dgm:prSet/>
      <dgm:spPr/>
      <dgm:t>
        <a:bodyPr/>
        <a:lstStyle/>
        <a:p>
          <a:endParaRPr lang="en-US"/>
        </a:p>
      </dgm:t>
    </dgm:pt>
    <dgm:pt modelId="{6998F8A2-EA59-404D-B291-1751630D5185}">
      <dgm:prSet/>
      <dgm:spPr/>
      <dgm:t>
        <a:bodyPr/>
        <a:lstStyle/>
        <a:p>
          <a:pPr>
            <a:buFont typeface="Arial" panose="020B0604020202020204" pitchFamily="34" charset="0"/>
            <a:buChar char="•"/>
          </a:pPr>
          <a:r>
            <a:rPr lang="en-US" b="0" i="0" dirty="0"/>
            <a:t>Resolve the conflict.</a:t>
          </a:r>
        </a:p>
      </dgm:t>
    </dgm:pt>
    <dgm:pt modelId="{21886965-2763-4221-8561-B070AEE0ACEF}" type="parTrans" cxnId="{A5D17550-930F-454C-9651-3CBEF85A153D}">
      <dgm:prSet/>
      <dgm:spPr/>
      <dgm:t>
        <a:bodyPr/>
        <a:lstStyle/>
        <a:p>
          <a:endParaRPr lang="en-US"/>
        </a:p>
      </dgm:t>
    </dgm:pt>
    <dgm:pt modelId="{D293ABF7-A8C8-4D30-A930-4ECD139C709B}" type="sibTrans" cxnId="{A5D17550-930F-454C-9651-3CBEF85A153D}">
      <dgm:prSet/>
      <dgm:spPr/>
      <dgm:t>
        <a:bodyPr/>
        <a:lstStyle/>
        <a:p>
          <a:endParaRPr lang="en-US"/>
        </a:p>
      </dgm:t>
    </dgm:pt>
    <dgm:pt modelId="{DD931EE7-742A-4017-B347-3F47DDBA89F4}">
      <dgm:prSet/>
      <dgm:spPr/>
      <dgm:t>
        <a:bodyPr/>
        <a:lstStyle/>
        <a:p>
          <a:pPr>
            <a:buFont typeface="Arial" panose="020B0604020202020204" pitchFamily="34" charset="0"/>
            <a:buChar char="•"/>
          </a:pPr>
          <a:r>
            <a:rPr lang="en-US" b="0" i="0"/>
            <a:t>Pull again and then Push.</a:t>
          </a:r>
        </a:p>
      </dgm:t>
    </dgm:pt>
    <dgm:pt modelId="{94B53B56-3CC4-4637-B143-49AA46A6FAB4}" type="parTrans" cxnId="{17A6B247-C561-4280-BACF-542F0DABBAE0}">
      <dgm:prSet/>
      <dgm:spPr/>
      <dgm:t>
        <a:bodyPr/>
        <a:lstStyle/>
        <a:p>
          <a:endParaRPr lang="en-US"/>
        </a:p>
      </dgm:t>
    </dgm:pt>
    <dgm:pt modelId="{454C1F24-BB4A-4C7D-958F-66B39152889D}" type="sibTrans" cxnId="{17A6B247-C561-4280-BACF-542F0DABBAE0}">
      <dgm:prSet/>
      <dgm:spPr/>
      <dgm:t>
        <a:bodyPr/>
        <a:lstStyle/>
        <a:p>
          <a:endParaRPr lang="en-US"/>
        </a:p>
      </dgm:t>
    </dgm:pt>
    <dgm:pt modelId="{307B6E7E-0C8D-410E-9C88-315BB489E5A9}">
      <dgm:prSet/>
      <dgm:spPr/>
      <dgm:t>
        <a:bodyPr/>
        <a:lstStyle/>
        <a:p>
          <a:pPr>
            <a:buFont typeface="Arial" panose="020B0604020202020204" pitchFamily="34" charset="0"/>
            <a:buChar char="•"/>
          </a:pPr>
          <a:r>
            <a:rPr lang="en-US" b="0" i="0"/>
            <a:t>Commit your changes.</a:t>
          </a:r>
        </a:p>
      </dgm:t>
    </dgm:pt>
    <dgm:pt modelId="{B45DB6C3-64BC-49D5-A2C3-E03FD8EB03F5}" type="parTrans" cxnId="{46DB7FA8-CB28-462D-B6A2-EA828FC69D68}">
      <dgm:prSet/>
      <dgm:spPr/>
      <dgm:t>
        <a:bodyPr/>
        <a:lstStyle/>
        <a:p>
          <a:endParaRPr lang="en-US"/>
        </a:p>
      </dgm:t>
    </dgm:pt>
    <dgm:pt modelId="{EE6F971A-1CCB-4B17-BEE7-12F85067627E}" type="sibTrans" cxnId="{46DB7FA8-CB28-462D-B6A2-EA828FC69D68}">
      <dgm:prSet/>
      <dgm:spPr/>
      <dgm:t>
        <a:bodyPr/>
        <a:lstStyle/>
        <a:p>
          <a:endParaRPr lang="en-US"/>
        </a:p>
      </dgm:t>
    </dgm:pt>
    <dgm:pt modelId="{9388777F-F892-46E0-9E1D-326CD3D67CBA}">
      <dgm:prSet/>
      <dgm:spPr/>
      <dgm:t>
        <a:bodyPr/>
        <a:lstStyle/>
        <a:p>
          <a:pPr>
            <a:buFont typeface="Arial" panose="020B0604020202020204" pitchFamily="34" charset="0"/>
            <a:buChar char="•"/>
          </a:pPr>
          <a:r>
            <a:rPr lang="en-US" b="0" i="0" dirty="0"/>
            <a:t>Attempt a 'Pull' (expect an error message).</a:t>
          </a:r>
        </a:p>
      </dgm:t>
    </dgm:pt>
    <dgm:pt modelId="{A1D72393-078A-4FF2-9C46-4770F4515E9F}" type="parTrans" cxnId="{9BD212A3-20D7-45E6-93F4-6C031D4D0EE0}">
      <dgm:prSet/>
      <dgm:spPr/>
      <dgm:t>
        <a:bodyPr/>
        <a:lstStyle/>
        <a:p>
          <a:endParaRPr lang="en-US"/>
        </a:p>
      </dgm:t>
    </dgm:pt>
    <dgm:pt modelId="{483BD6F9-90B9-4CAD-A28C-C5173D6E1B48}" type="sibTrans" cxnId="{9BD212A3-20D7-45E6-93F4-6C031D4D0EE0}">
      <dgm:prSet/>
      <dgm:spPr/>
      <dgm:t>
        <a:bodyPr/>
        <a:lstStyle/>
        <a:p>
          <a:endParaRPr lang="en-US"/>
        </a:p>
      </dgm:t>
    </dgm:pt>
    <dgm:pt modelId="{F147D014-7148-4DBC-964F-6A7F8453B2A9}">
      <dgm:prSet/>
      <dgm:spPr/>
      <dgm:t>
        <a:bodyPr/>
        <a:lstStyle/>
        <a:p>
          <a:pPr>
            <a:buFont typeface="Arial" panose="020B0604020202020204" pitchFamily="34" charset="0"/>
            <a:buChar char="•"/>
          </a:pPr>
          <a:r>
            <a:rPr lang="en-US" b="0" i="0"/>
            <a:t>Resolve the conflict.</a:t>
          </a:r>
        </a:p>
      </dgm:t>
    </dgm:pt>
    <dgm:pt modelId="{341AD865-9278-4DA7-B3C7-E7BD3FC5E20F}" type="parTrans" cxnId="{C4CD782E-D546-43FC-8035-2168D1B003B7}">
      <dgm:prSet/>
      <dgm:spPr/>
      <dgm:t>
        <a:bodyPr/>
        <a:lstStyle/>
        <a:p>
          <a:endParaRPr lang="en-US"/>
        </a:p>
      </dgm:t>
    </dgm:pt>
    <dgm:pt modelId="{E4683D90-3276-4807-A1A0-4B5EC51BC408}" type="sibTrans" cxnId="{C4CD782E-D546-43FC-8035-2168D1B003B7}">
      <dgm:prSet/>
      <dgm:spPr/>
      <dgm:t>
        <a:bodyPr/>
        <a:lstStyle/>
        <a:p>
          <a:endParaRPr lang="en-US"/>
        </a:p>
      </dgm:t>
    </dgm:pt>
    <dgm:pt modelId="{E7B2ABFE-6EFD-4FED-84A5-F1CD3E4BE4DB}">
      <dgm:prSet/>
      <dgm:spPr/>
      <dgm:t>
        <a:bodyPr/>
        <a:lstStyle/>
        <a:p>
          <a:pPr>
            <a:buFont typeface="Arial" panose="020B0604020202020204" pitchFamily="34" charset="0"/>
            <a:buChar char="•"/>
          </a:pPr>
          <a:r>
            <a:rPr lang="en-US" b="0" i="0" dirty="0"/>
            <a:t>Pull again and then Push.</a:t>
          </a:r>
        </a:p>
      </dgm:t>
    </dgm:pt>
    <dgm:pt modelId="{7245F5D8-3FEB-4558-9FB6-AA2D79884868}" type="parTrans" cxnId="{5750BCBC-CBAF-4FFE-AB0A-FCDEE9CCE157}">
      <dgm:prSet/>
      <dgm:spPr/>
      <dgm:t>
        <a:bodyPr/>
        <a:lstStyle/>
        <a:p>
          <a:endParaRPr lang="en-US"/>
        </a:p>
      </dgm:t>
    </dgm:pt>
    <dgm:pt modelId="{EBC06059-DA47-4172-90D2-EE2A45363323}" type="sibTrans" cxnId="{5750BCBC-CBAF-4FFE-AB0A-FCDEE9CCE157}">
      <dgm:prSet/>
      <dgm:spPr/>
      <dgm:t>
        <a:bodyPr/>
        <a:lstStyle/>
        <a:p>
          <a:endParaRPr lang="en-US"/>
        </a:p>
      </dgm:t>
    </dgm:pt>
    <dgm:pt modelId="{9EB4E442-57EC-4E2A-AADB-59E3EBC796A1}" type="pres">
      <dgm:prSet presAssocID="{C9C7B8CE-C1B5-4F91-BD01-08C7CE30DA5F}" presName="linearFlow" presStyleCnt="0">
        <dgm:presLayoutVars>
          <dgm:dir/>
          <dgm:animLvl val="lvl"/>
          <dgm:resizeHandles val="exact"/>
        </dgm:presLayoutVars>
      </dgm:prSet>
      <dgm:spPr/>
    </dgm:pt>
    <dgm:pt modelId="{1F057B34-9308-446D-813F-A7C11A512010}" type="pres">
      <dgm:prSet presAssocID="{226BB2CD-091E-4256-9F30-B47538AC6393}" presName="composite" presStyleCnt="0"/>
      <dgm:spPr/>
    </dgm:pt>
    <dgm:pt modelId="{F59D00CD-A646-4236-9B99-B85C5B2A7A95}" type="pres">
      <dgm:prSet presAssocID="{226BB2CD-091E-4256-9F30-B47538AC6393}" presName="parTx" presStyleLbl="node1" presStyleIdx="0" presStyleCnt="4">
        <dgm:presLayoutVars>
          <dgm:chMax val="0"/>
          <dgm:chPref val="0"/>
          <dgm:bulletEnabled val="1"/>
        </dgm:presLayoutVars>
      </dgm:prSet>
      <dgm:spPr/>
    </dgm:pt>
    <dgm:pt modelId="{9AB4AA57-6F3A-4127-A143-FCB46C54843E}" type="pres">
      <dgm:prSet presAssocID="{226BB2CD-091E-4256-9F30-B47538AC6393}" presName="parSh" presStyleLbl="node1" presStyleIdx="0" presStyleCnt="4"/>
      <dgm:spPr/>
    </dgm:pt>
    <dgm:pt modelId="{4F7384FE-A5B9-4F53-BA55-4DE7D1F82EC3}" type="pres">
      <dgm:prSet presAssocID="{226BB2CD-091E-4256-9F30-B47538AC6393}" presName="desTx" presStyleLbl="fgAcc1" presStyleIdx="0" presStyleCnt="4" custScaleX="136612" custScaleY="72330" custLinFactNeighborY="-8154">
        <dgm:presLayoutVars>
          <dgm:bulletEnabled val="1"/>
        </dgm:presLayoutVars>
      </dgm:prSet>
      <dgm:spPr/>
    </dgm:pt>
    <dgm:pt modelId="{7E10850E-B3E2-4528-8750-81A880E37D7D}" type="pres">
      <dgm:prSet presAssocID="{A87BC4EA-3CF1-4DD2-AEC2-FC7BFCC352FD}" presName="sibTrans" presStyleLbl="sibTrans2D1" presStyleIdx="0" presStyleCnt="3"/>
      <dgm:spPr/>
    </dgm:pt>
    <dgm:pt modelId="{7FC5C470-A215-4E17-A925-FC977007EB32}" type="pres">
      <dgm:prSet presAssocID="{A87BC4EA-3CF1-4DD2-AEC2-FC7BFCC352FD}" presName="connTx" presStyleLbl="sibTrans2D1" presStyleIdx="0" presStyleCnt="3"/>
      <dgm:spPr/>
    </dgm:pt>
    <dgm:pt modelId="{8F04F765-CF83-495E-B192-58212F98D9E1}" type="pres">
      <dgm:prSet presAssocID="{E294826C-0608-45A7-9B4A-E505895E72A8}" presName="composite" presStyleCnt="0"/>
      <dgm:spPr/>
    </dgm:pt>
    <dgm:pt modelId="{36CBC7B9-8BD2-41AA-8CA4-4BD5D041E708}" type="pres">
      <dgm:prSet presAssocID="{E294826C-0608-45A7-9B4A-E505895E72A8}" presName="parTx" presStyleLbl="node1" presStyleIdx="0" presStyleCnt="4">
        <dgm:presLayoutVars>
          <dgm:chMax val="0"/>
          <dgm:chPref val="0"/>
          <dgm:bulletEnabled val="1"/>
        </dgm:presLayoutVars>
      </dgm:prSet>
      <dgm:spPr/>
    </dgm:pt>
    <dgm:pt modelId="{F37B7834-2138-4CB7-B159-1267F8F702BC}" type="pres">
      <dgm:prSet presAssocID="{E294826C-0608-45A7-9B4A-E505895E72A8}" presName="parSh" presStyleLbl="node1" presStyleIdx="1" presStyleCnt="4"/>
      <dgm:spPr/>
    </dgm:pt>
    <dgm:pt modelId="{52472363-E7F9-40C4-AE39-5026DEA34704}" type="pres">
      <dgm:prSet presAssocID="{E294826C-0608-45A7-9B4A-E505895E72A8}" presName="desTx" presStyleLbl="fgAcc1" presStyleIdx="1" presStyleCnt="4" custScaleX="139730" custScaleY="73648" custLinFactNeighborY="-9566">
        <dgm:presLayoutVars>
          <dgm:bulletEnabled val="1"/>
        </dgm:presLayoutVars>
      </dgm:prSet>
      <dgm:spPr/>
    </dgm:pt>
    <dgm:pt modelId="{F28B0269-8BA5-4AA8-8109-63D586BB04DB}" type="pres">
      <dgm:prSet presAssocID="{8D89364E-AB37-492C-AC84-6F2FC56B7230}" presName="sibTrans" presStyleLbl="sibTrans2D1" presStyleIdx="1" presStyleCnt="3"/>
      <dgm:spPr/>
    </dgm:pt>
    <dgm:pt modelId="{255626F5-C046-4990-B300-3D3F89A96BC3}" type="pres">
      <dgm:prSet presAssocID="{8D89364E-AB37-492C-AC84-6F2FC56B7230}" presName="connTx" presStyleLbl="sibTrans2D1" presStyleIdx="1" presStyleCnt="3"/>
      <dgm:spPr/>
    </dgm:pt>
    <dgm:pt modelId="{07371773-AA72-4347-BDE5-AEB70E7B0479}" type="pres">
      <dgm:prSet presAssocID="{F35A0CBD-2814-47C5-A781-529E73289C8E}" presName="composite" presStyleCnt="0"/>
      <dgm:spPr/>
    </dgm:pt>
    <dgm:pt modelId="{C2C1CC7E-55D6-4329-B9F9-DCB155AEE655}" type="pres">
      <dgm:prSet presAssocID="{F35A0CBD-2814-47C5-A781-529E73289C8E}" presName="parTx" presStyleLbl="node1" presStyleIdx="1" presStyleCnt="4">
        <dgm:presLayoutVars>
          <dgm:chMax val="0"/>
          <dgm:chPref val="0"/>
          <dgm:bulletEnabled val="1"/>
        </dgm:presLayoutVars>
      </dgm:prSet>
      <dgm:spPr/>
    </dgm:pt>
    <dgm:pt modelId="{73CA9ECD-8EF5-4080-8216-4201F7EBD33A}" type="pres">
      <dgm:prSet presAssocID="{F35A0CBD-2814-47C5-A781-529E73289C8E}" presName="parSh" presStyleLbl="node1" presStyleIdx="2" presStyleCnt="4"/>
      <dgm:spPr/>
    </dgm:pt>
    <dgm:pt modelId="{0A0D3F28-D050-437C-90D9-367FF167B165}" type="pres">
      <dgm:prSet presAssocID="{F35A0CBD-2814-47C5-A781-529E73289C8E}" presName="desTx" presStyleLbl="fgAcc1" presStyleIdx="2" presStyleCnt="4" custScaleX="137649" custScaleY="75297" custLinFactNeighborX="-1079" custLinFactNeighborY="-9409">
        <dgm:presLayoutVars>
          <dgm:bulletEnabled val="1"/>
        </dgm:presLayoutVars>
      </dgm:prSet>
      <dgm:spPr/>
    </dgm:pt>
    <dgm:pt modelId="{80B87EE6-99D5-4669-896B-4C46BBAD4191}" type="pres">
      <dgm:prSet presAssocID="{0CF0C3A1-1664-4D70-8CC8-48BA1FC79B5B}" presName="sibTrans" presStyleLbl="sibTrans2D1" presStyleIdx="2" presStyleCnt="3"/>
      <dgm:spPr/>
    </dgm:pt>
    <dgm:pt modelId="{47EAA59D-B2D8-4164-908A-8EAA57CE6F3A}" type="pres">
      <dgm:prSet presAssocID="{0CF0C3A1-1664-4D70-8CC8-48BA1FC79B5B}" presName="connTx" presStyleLbl="sibTrans2D1" presStyleIdx="2" presStyleCnt="3"/>
      <dgm:spPr/>
    </dgm:pt>
    <dgm:pt modelId="{78D6420E-ACAE-45D0-A33D-8349CBB797B4}" type="pres">
      <dgm:prSet presAssocID="{645E69BB-62C7-4210-A056-DC358E7B8E41}" presName="composite" presStyleCnt="0"/>
      <dgm:spPr/>
    </dgm:pt>
    <dgm:pt modelId="{087014A9-47BA-435E-A37C-7FDD6C0D0B76}" type="pres">
      <dgm:prSet presAssocID="{645E69BB-62C7-4210-A056-DC358E7B8E41}" presName="parTx" presStyleLbl="node1" presStyleIdx="2" presStyleCnt="4">
        <dgm:presLayoutVars>
          <dgm:chMax val="0"/>
          <dgm:chPref val="0"/>
          <dgm:bulletEnabled val="1"/>
        </dgm:presLayoutVars>
      </dgm:prSet>
      <dgm:spPr/>
    </dgm:pt>
    <dgm:pt modelId="{4FC40CCB-BB1F-4432-BBA3-AD3A5915E10F}" type="pres">
      <dgm:prSet presAssocID="{645E69BB-62C7-4210-A056-DC358E7B8E41}" presName="parSh" presStyleLbl="node1" presStyleIdx="3" presStyleCnt="4"/>
      <dgm:spPr/>
    </dgm:pt>
    <dgm:pt modelId="{EAD953E3-AC4D-4EE4-BA41-EC51A1420917}" type="pres">
      <dgm:prSet presAssocID="{645E69BB-62C7-4210-A056-DC358E7B8E41}" presName="desTx" presStyleLbl="fgAcc1" presStyleIdx="3" presStyleCnt="4" custScaleX="138289" custScaleY="76690" custLinFactNeighborX="-1079" custLinFactNeighborY="-8625">
        <dgm:presLayoutVars>
          <dgm:bulletEnabled val="1"/>
        </dgm:presLayoutVars>
      </dgm:prSet>
      <dgm:spPr/>
    </dgm:pt>
  </dgm:ptLst>
  <dgm:cxnLst>
    <dgm:cxn modelId="{D074670D-06FE-4E51-9029-0B95182B4E6E}" srcId="{E294826C-0608-45A7-9B4A-E505895E72A8}" destId="{B082EFB5-D299-4B31-B120-458DDB868AB6}" srcOrd="3" destOrd="0" parTransId="{921BE6E4-FD00-4B40-B41A-D5DF940E8954}" sibTransId="{A241AF20-2340-4594-B755-83126DF51FD5}"/>
    <dgm:cxn modelId="{82F7D615-2A7E-4591-93D7-AAEF27242D67}" type="presOf" srcId="{A87BC4EA-3CF1-4DD2-AEC2-FC7BFCC352FD}" destId="{7E10850E-B3E2-4528-8750-81A880E37D7D}" srcOrd="0" destOrd="0" presId="urn:microsoft.com/office/officeart/2005/8/layout/process3"/>
    <dgm:cxn modelId="{646EE517-6732-4C2F-8FD3-BE0988B4F3B3}" srcId="{C9C7B8CE-C1B5-4F91-BD01-08C7CE30DA5F}" destId="{F35A0CBD-2814-47C5-A781-529E73289C8E}" srcOrd="2" destOrd="0" parTransId="{EE7E39D3-2E2E-4C5C-82AB-B579C3040C56}" sibTransId="{0CF0C3A1-1664-4D70-8CC8-48BA1FC79B5B}"/>
    <dgm:cxn modelId="{F6383C1E-2402-4BC2-A1D5-83335354745B}" srcId="{C9C7B8CE-C1B5-4F91-BD01-08C7CE30DA5F}" destId="{E294826C-0608-45A7-9B4A-E505895E72A8}" srcOrd="1" destOrd="0" parTransId="{E0F06F21-18C1-4216-BA9B-EFF221721B21}" sibTransId="{8D89364E-AB37-492C-AC84-6F2FC56B7230}"/>
    <dgm:cxn modelId="{9694C627-923D-4B87-B2A0-B9F549633AE9}" type="presOf" srcId="{6998F8A2-EA59-404D-B291-1751630D5185}" destId="{0A0D3F28-D050-437C-90D9-367FF167B165}" srcOrd="0" destOrd="2" presId="urn:microsoft.com/office/officeart/2005/8/layout/process3"/>
    <dgm:cxn modelId="{AD580D2A-4DEA-4205-AA1A-69E415D46333}" type="presOf" srcId="{9388777F-F892-46E0-9E1D-326CD3D67CBA}" destId="{EAD953E3-AC4D-4EE4-BA41-EC51A1420917}" srcOrd="0" destOrd="2" presId="urn:microsoft.com/office/officeart/2005/8/layout/process3"/>
    <dgm:cxn modelId="{C4CD782E-D546-43FC-8035-2168D1B003B7}" srcId="{645E69BB-62C7-4210-A056-DC358E7B8E41}" destId="{F147D014-7148-4DBC-964F-6A7F8453B2A9}" srcOrd="3" destOrd="0" parTransId="{341AD865-9278-4DA7-B3C7-E7BD3FC5E20F}" sibTransId="{E4683D90-3276-4807-A1A0-4B5EC51BC408}"/>
    <dgm:cxn modelId="{782C2C34-1801-4426-9224-64A34310C607}" srcId="{226BB2CD-091E-4256-9F30-B47538AC6393}" destId="{3BEDB0EF-9CAB-417A-B6BA-C7B6456F2FF7}" srcOrd="0" destOrd="0" parTransId="{5D6903B4-04E9-4C3C-92F4-D67E574A6781}" sibTransId="{38FE4E0F-F10E-4DA1-92E2-C5DEAE5EE42B}"/>
    <dgm:cxn modelId="{2F15BC34-08D5-4679-ACED-4AC4A85B7430}" type="presOf" srcId="{B082EFB5-D299-4B31-B120-458DDB868AB6}" destId="{52472363-E7F9-40C4-AE39-5026DEA34704}" srcOrd="0" destOrd="3" presId="urn:microsoft.com/office/officeart/2005/8/layout/process3"/>
    <dgm:cxn modelId="{827BAD5B-4B95-4191-A14C-EC4651E5E5E5}" type="presOf" srcId="{F147D014-7148-4DBC-964F-6A7F8453B2A9}" destId="{EAD953E3-AC4D-4EE4-BA41-EC51A1420917}" srcOrd="0" destOrd="3" presId="urn:microsoft.com/office/officeart/2005/8/layout/process3"/>
    <dgm:cxn modelId="{DE71F75C-1EBA-458E-AF05-CCF1AE2497A8}" type="presOf" srcId="{8D89364E-AB37-492C-AC84-6F2FC56B7230}" destId="{F28B0269-8BA5-4AA8-8109-63D586BB04DB}" srcOrd="0" destOrd="0" presId="urn:microsoft.com/office/officeart/2005/8/layout/process3"/>
    <dgm:cxn modelId="{84BE8962-46A7-4362-A140-4B02EC1AF126}" srcId="{226BB2CD-091E-4256-9F30-B47538AC6393}" destId="{82718E4B-2684-4200-A734-1CD83B7B16B8}" srcOrd="1" destOrd="0" parTransId="{6F3B0EB6-EED3-4B7B-A751-87C5636EBF1D}" sibTransId="{6952FD72-CAF5-4A14-AF9A-D49249CA690A}"/>
    <dgm:cxn modelId="{E7E98244-5D41-441B-9677-A426617A8142}" type="presOf" srcId="{6F4C760C-2CD5-40DA-81BA-DD8169B2F2B9}" destId="{0A0D3F28-D050-437C-90D9-367FF167B165}" srcOrd="0" destOrd="1" presId="urn:microsoft.com/office/officeart/2005/8/layout/process3"/>
    <dgm:cxn modelId="{230BB064-3A8B-49AE-92AB-8A178935B71E}" type="presOf" srcId="{F35A0CBD-2814-47C5-A781-529E73289C8E}" destId="{73CA9ECD-8EF5-4080-8216-4201F7EBD33A}" srcOrd="1" destOrd="0" presId="urn:microsoft.com/office/officeart/2005/8/layout/process3"/>
    <dgm:cxn modelId="{17A6B247-C561-4280-BACF-542F0DABBAE0}" srcId="{F35A0CBD-2814-47C5-A781-529E73289C8E}" destId="{DD931EE7-742A-4017-B347-3F47DDBA89F4}" srcOrd="3" destOrd="0" parTransId="{94B53B56-3CC4-4637-B143-49AA46A6FAB4}" sibTransId="{454C1F24-BB4A-4C7D-958F-66B39152889D}"/>
    <dgm:cxn modelId="{5870806B-3241-4EBA-A72F-4299B2645734}" type="presOf" srcId="{82718E4B-2684-4200-A734-1CD83B7B16B8}" destId="{4F7384FE-A5B9-4F53-BA55-4DE7D1F82EC3}" srcOrd="0" destOrd="1" presId="urn:microsoft.com/office/officeart/2005/8/layout/process3"/>
    <dgm:cxn modelId="{15D09B6B-604D-4062-9A2F-F839E2FA8B9B}" type="presOf" srcId="{DD931EE7-742A-4017-B347-3F47DDBA89F4}" destId="{0A0D3F28-D050-437C-90D9-367FF167B165}" srcOrd="0" destOrd="3" presId="urn:microsoft.com/office/officeart/2005/8/layout/process3"/>
    <dgm:cxn modelId="{952AF64C-187E-4CE7-BADC-F3148A598DBD}" type="presOf" srcId="{8D89364E-AB37-492C-AC84-6F2FC56B7230}" destId="{255626F5-C046-4990-B300-3D3F89A96BC3}" srcOrd="1" destOrd="0" presId="urn:microsoft.com/office/officeart/2005/8/layout/process3"/>
    <dgm:cxn modelId="{A5D17550-930F-454C-9651-3CBEF85A153D}" srcId="{F35A0CBD-2814-47C5-A781-529E73289C8E}" destId="{6998F8A2-EA59-404D-B291-1751630D5185}" srcOrd="2" destOrd="0" parTransId="{21886965-2763-4221-8561-B070AEE0ACEF}" sibTransId="{D293ABF7-A8C8-4D30-A930-4ECD139C709B}"/>
    <dgm:cxn modelId="{CD12B655-13F0-4A04-A59B-805931F3AD96}" type="presOf" srcId="{92DBDFD2-6971-460B-ABA0-905C89F88B42}" destId="{52472363-E7F9-40C4-AE39-5026DEA34704}" srcOrd="0" destOrd="2" presId="urn:microsoft.com/office/officeart/2005/8/layout/process3"/>
    <dgm:cxn modelId="{CBF77258-0207-46F5-BB65-1DC821EB809D}" type="presOf" srcId="{645E69BB-62C7-4210-A056-DC358E7B8E41}" destId="{4FC40CCB-BB1F-4432-BBA3-AD3A5915E10F}" srcOrd="1" destOrd="0" presId="urn:microsoft.com/office/officeart/2005/8/layout/process3"/>
    <dgm:cxn modelId="{FB05BC58-0AA0-45B2-ACF3-098275837C27}" type="presOf" srcId="{307B6E7E-0C8D-410E-9C88-315BB489E5A9}" destId="{EAD953E3-AC4D-4EE4-BA41-EC51A1420917}" srcOrd="0" destOrd="1" presId="urn:microsoft.com/office/officeart/2005/8/layout/process3"/>
    <dgm:cxn modelId="{82E55E7D-E124-454C-AFF9-1B8A2672DB51}" srcId="{E294826C-0608-45A7-9B4A-E505895E72A8}" destId="{92DBDFD2-6971-460B-ABA0-905C89F88B42}" srcOrd="2" destOrd="0" parTransId="{C79676D1-A47B-4FAF-B9E4-65FEE48A02C4}" sibTransId="{1BEE308F-D000-4F96-9084-2FD094ECD1CA}"/>
    <dgm:cxn modelId="{6B0A187E-02EA-4C2A-9A94-B7EFA481B0A8}" type="presOf" srcId="{F35A0CBD-2814-47C5-A781-529E73289C8E}" destId="{C2C1CC7E-55D6-4329-B9F9-DCB155AEE655}" srcOrd="0" destOrd="0" presId="urn:microsoft.com/office/officeart/2005/8/layout/process3"/>
    <dgm:cxn modelId="{FAF6AC81-5F87-4E3D-B23D-B981AE3B8CEA}" type="presOf" srcId="{226BB2CD-091E-4256-9F30-B47538AC6393}" destId="{9AB4AA57-6F3A-4127-A143-FCB46C54843E}" srcOrd="1" destOrd="0" presId="urn:microsoft.com/office/officeart/2005/8/layout/process3"/>
    <dgm:cxn modelId="{66ADC687-049C-4514-B066-8E19DC32C3B9}" type="presOf" srcId="{4357B339-7712-43F4-8679-966D37FC73F8}" destId="{52472363-E7F9-40C4-AE39-5026DEA34704}" srcOrd="0" destOrd="0" presId="urn:microsoft.com/office/officeart/2005/8/layout/process3"/>
    <dgm:cxn modelId="{EF6BCB8D-7D5F-4AB2-8B97-5C222CA1F805}" type="presOf" srcId="{226BB2CD-091E-4256-9F30-B47538AC6393}" destId="{F59D00CD-A646-4236-9B99-B85C5B2A7A95}" srcOrd="0" destOrd="0" presId="urn:microsoft.com/office/officeart/2005/8/layout/process3"/>
    <dgm:cxn modelId="{70A3ECA0-BC3B-4542-A736-9F65E838CB0C}" type="presOf" srcId="{0CF0C3A1-1664-4D70-8CC8-48BA1FC79B5B}" destId="{80B87EE6-99D5-4669-896B-4C46BBAD4191}" srcOrd="0" destOrd="0" presId="urn:microsoft.com/office/officeart/2005/8/layout/process3"/>
    <dgm:cxn modelId="{6F4622A2-157E-400C-9530-70E21EC36B5C}" type="presOf" srcId="{E8B0FAE5-E016-4174-9713-FCF8056921A5}" destId="{0A0D3F28-D050-437C-90D9-367FF167B165}" srcOrd="0" destOrd="0" presId="urn:microsoft.com/office/officeart/2005/8/layout/process3"/>
    <dgm:cxn modelId="{9BD212A3-20D7-45E6-93F4-6C031D4D0EE0}" srcId="{645E69BB-62C7-4210-A056-DC358E7B8E41}" destId="{9388777F-F892-46E0-9E1D-326CD3D67CBA}" srcOrd="2" destOrd="0" parTransId="{A1D72393-078A-4FF2-9C46-4770F4515E9F}" sibTransId="{483BD6F9-90B9-4CAD-A28C-C5173D6E1B48}"/>
    <dgm:cxn modelId="{0739ACA7-0F87-4692-8AB9-0274C070E4CC}" type="presOf" srcId="{E294826C-0608-45A7-9B4A-E505895E72A8}" destId="{F37B7834-2138-4CB7-B159-1267F8F702BC}" srcOrd="1" destOrd="0" presId="urn:microsoft.com/office/officeart/2005/8/layout/process3"/>
    <dgm:cxn modelId="{46DB7FA8-CB28-462D-B6A2-EA828FC69D68}" srcId="{645E69BB-62C7-4210-A056-DC358E7B8E41}" destId="{307B6E7E-0C8D-410E-9C88-315BB489E5A9}" srcOrd="1" destOrd="0" parTransId="{B45DB6C3-64BC-49D5-A2C3-E03FD8EB03F5}" sibTransId="{EE6F971A-1CCB-4B17-BEE7-12F85067627E}"/>
    <dgm:cxn modelId="{FF7B32A9-6EEF-464D-917D-C5D7E5975D34}" srcId="{C9C7B8CE-C1B5-4F91-BD01-08C7CE30DA5F}" destId="{645E69BB-62C7-4210-A056-DC358E7B8E41}" srcOrd="3" destOrd="0" parTransId="{8F3FED43-46D5-413D-822B-DBCA64352BE9}" sibTransId="{F36DF0BB-E689-4FCF-A804-8BA383282FA4}"/>
    <dgm:cxn modelId="{5C8F62B5-7D64-45D6-BF00-145C998CDEB9}" srcId="{E294826C-0608-45A7-9B4A-E505895E72A8}" destId="{4357B339-7712-43F4-8679-966D37FC73F8}" srcOrd="0" destOrd="0" parTransId="{95508013-8655-4262-BA3B-1B515A15F932}" sibTransId="{9ED77E4E-E8D4-40E6-A784-CB15E4ACB52A}"/>
    <dgm:cxn modelId="{6D2429BA-846D-4DD3-ABFF-0E3331AAE315}" srcId="{226BB2CD-091E-4256-9F30-B47538AC6393}" destId="{61D95618-6301-4494-A5FD-E954B56E05A2}" srcOrd="2" destOrd="0" parTransId="{D5F1E988-76EA-446E-9ABD-86E40BB23CBD}" sibTransId="{D8E0E4DC-BAD2-4F2F-B5CA-7BBEA949D7D7}"/>
    <dgm:cxn modelId="{5750BCBC-CBAF-4FFE-AB0A-FCDEE9CCE157}" srcId="{645E69BB-62C7-4210-A056-DC358E7B8E41}" destId="{E7B2ABFE-6EFD-4FED-84A5-F1CD3E4BE4DB}" srcOrd="4" destOrd="0" parTransId="{7245F5D8-3FEB-4558-9FB6-AA2D79884868}" sibTransId="{EBC06059-DA47-4172-90D2-EE2A45363323}"/>
    <dgm:cxn modelId="{106229C2-E4F3-4455-B95A-A65B7CDAFAEA}" srcId="{E294826C-0608-45A7-9B4A-E505895E72A8}" destId="{E21F4294-975D-4F58-B642-17A80FEE35FC}" srcOrd="1" destOrd="0" parTransId="{401B0736-5EA7-4F7B-9FDE-A0150A8EA714}" sibTransId="{A3BCFA50-E32B-4A89-A860-42A57F2D5F13}"/>
    <dgm:cxn modelId="{EC2317C6-FA98-4FB3-9462-088679F40AD0}" srcId="{645E69BB-62C7-4210-A056-DC358E7B8E41}" destId="{0A3AC20D-1C14-4C49-B83E-EDA54573A64C}" srcOrd="0" destOrd="0" parTransId="{16DD4F66-1868-4F83-BBF2-8AC08F9888CD}" sibTransId="{340323D7-34FA-4DB3-AAD6-47B0CFDA8527}"/>
    <dgm:cxn modelId="{3A459FC7-D7E5-4AF2-B7B5-50B1E6569CB3}" type="presOf" srcId="{A87BC4EA-3CF1-4DD2-AEC2-FC7BFCC352FD}" destId="{7FC5C470-A215-4E17-A925-FC977007EB32}" srcOrd="1" destOrd="0" presId="urn:microsoft.com/office/officeart/2005/8/layout/process3"/>
    <dgm:cxn modelId="{3FD7A6CB-3395-4809-9E29-A69A84CFED3C}" type="presOf" srcId="{E21F4294-975D-4F58-B642-17A80FEE35FC}" destId="{52472363-E7F9-40C4-AE39-5026DEA34704}" srcOrd="0" destOrd="1" presId="urn:microsoft.com/office/officeart/2005/8/layout/process3"/>
    <dgm:cxn modelId="{68E62CCF-C33B-434E-8D67-C47B3B4549B8}" srcId="{F35A0CBD-2814-47C5-A781-529E73289C8E}" destId="{E8B0FAE5-E016-4174-9713-FCF8056921A5}" srcOrd="0" destOrd="0" parTransId="{177CAD3C-C282-42A3-A0E7-E0202065D5E4}" sibTransId="{D8F77A75-72BE-46A1-AE5E-4DC4E5F6FF9B}"/>
    <dgm:cxn modelId="{44C4AAD0-2B15-4AD6-A646-64C819997629}" type="presOf" srcId="{0CF0C3A1-1664-4D70-8CC8-48BA1FC79B5B}" destId="{47EAA59D-B2D8-4164-908A-8EAA57CE6F3A}" srcOrd="1" destOrd="0" presId="urn:microsoft.com/office/officeart/2005/8/layout/process3"/>
    <dgm:cxn modelId="{5F90AAD2-1A45-41C3-B0CB-7D48F17E68AD}" srcId="{F35A0CBD-2814-47C5-A781-529E73289C8E}" destId="{6F4C760C-2CD5-40DA-81BA-DD8169B2F2B9}" srcOrd="1" destOrd="0" parTransId="{F46791E1-32D1-4779-AB14-29C7A7781B7E}" sibTransId="{B6878316-D8BB-4B87-A8FA-247C5F0EA568}"/>
    <dgm:cxn modelId="{599DF4D3-FB1F-4A93-8106-9F34F8F5D85B}" type="presOf" srcId="{3BEDB0EF-9CAB-417A-B6BA-C7B6456F2FF7}" destId="{4F7384FE-A5B9-4F53-BA55-4DE7D1F82EC3}" srcOrd="0" destOrd="0" presId="urn:microsoft.com/office/officeart/2005/8/layout/process3"/>
    <dgm:cxn modelId="{BF4EBED5-79AC-4C07-9EB8-A09C08DE6312}" type="presOf" srcId="{0A3AC20D-1C14-4C49-B83E-EDA54573A64C}" destId="{EAD953E3-AC4D-4EE4-BA41-EC51A1420917}" srcOrd="0" destOrd="0" presId="urn:microsoft.com/office/officeart/2005/8/layout/process3"/>
    <dgm:cxn modelId="{A7169CD9-7914-43C5-9563-B5E08ACDDF8E}" type="presOf" srcId="{C9C7B8CE-C1B5-4F91-BD01-08C7CE30DA5F}" destId="{9EB4E442-57EC-4E2A-AADB-59E3EBC796A1}" srcOrd="0" destOrd="0" presId="urn:microsoft.com/office/officeart/2005/8/layout/process3"/>
    <dgm:cxn modelId="{6CD527EA-F4FE-43E1-8864-697258BAEF58}" type="presOf" srcId="{E7B2ABFE-6EFD-4FED-84A5-F1CD3E4BE4DB}" destId="{EAD953E3-AC4D-4EE4-BA41-EC51A1420917}" srcOrd="0" destOrd="4" presId="urn:microsoft.com/office/officeart/2005/8/layout/process3"/>
    <dgm:cxn modelId="{3D4DBCF5-3EE3-4536-A85C-0513A27A6FA8}" srcId="{C9C7B8CE-C1B5-4F91-BD01-08C7CE30DA5F}" destId="{226BB2CD-091E-4256-9F30-B47538AC6393}" srcOrd="0" destOrd="0" parTransId="{76B9BB53-1183-4951-8E4C-C7DFCEA24082}" sibTransId="{A87BC4EA-3CF1-4DD2-AEC2-FC7BFCC352FD}"/>
    <dgm:cxn modelId="{122882F6-244F-484E-ABA6-EB8FF8B5A1DF}" type="presOf" srcId="{645E69BB-62C7-4210-A056-DC358E7B8E41}" destId="{087014A9-47BA-435E-A37C-7FDD6C0D0B76}" srcOrd="0" destOrd="0" presId="urn:microsoft.com/office/officeart/2005/8/layout/process3"/>
    <dgm:cxn modelId="{59C9C0F8-15F8-49E5-A0F6-D38BE56B20D0}" type="presOf" srcId="{61D95618-6301-4494-A5FD-E954B56E05A2}" destId="{4F7384FE-A5B9-4F53-BA55-4DE7D1F82EC3}" srcOrd="0" destOrd="2" presId="urn:microsoft.com/office/officeart/2005/8/layout/process3"/>
    <dgm:cxn modelId="{48C4D9FE-C98B-408B-BD47-B6AB9C391470}" type="presOf" srcId="{E294826C-0608-45A7-9B4A-E505895E72A8}" destId="{36CBC7B9-8BD2-41AA-8CA4-4BD5D041E708}" srcOrd="0" destOrd="0" presId="urn:microsoft.com/office/officeart/2005/8/layout/process3"/>
    <dgm:cxn modelId="{5FBA7E61-514D-4319-8C49-7B977A60A8B8}" type="presParOf" srcId="{9EB4E442-57EC-4E2A-AADB-59E3EBC796A1}" destId="{1F057B34-9308-446D-813F-A7C11A512010}" srcOrd="0" destOrd="0" presId="urn:microsoft.com/office/officeart/2005/8/layout/process3"/>
    <dgm:cxn modelId="{CBDEAEB6-9D20-4A44-B13B-E31C54DA86F0}" type="presParOf" srcId="{1F057B34-9308-446D-813F-A7C11A512010}" destId="{F59D00CD-A646-4236-9B99-B85C5B2A7A95}" srcOrd="0" destOrd="0" presId="urn:microsoft.com/office/officeart/2005/8/layout/process3"/>
    <dgm:cxn modelId="{8D77DF1C-A4A7-4E94-8A8F-A0B2BAA2E17D}" type="presParOf" srcId="{1F057B34-9308-446D-813F-A7C11A512010}" destId="{9AB4AA57-6F3A-4127-A143-FCB46C54843E}" srcOrd="1" destOrd="0" presId="urn:microsoft.com/office/officeart/2005/8/layout/process3"/>
    <dgm:cxn modelId="{CE34538D-2BBD-4262-B021-B10B8E7699D7}" type="presParOf" srcId="{1F057B34-9308-446D-813F-A7C11A512010}" destId="{4F7384FE-A5B9-4F53-BA55-4DE7D1F82EC3}" srcOrd="2" destOrd="0" presId="urn:microsoft.com/office/officeart/2005/8/layout/process3"/>
    <dgm:cxn modelId="{207E7F32-1D6F-4BDC-BEB9-A6D6276EB6BF}" type="presParOf" srcId="{9EB4E442-57EC-4E2A-AADB-59E3EBC796A1}" destId="{7E10850E-B3E2-4528-8750-81A880E37D7D}" srcOrd="1" destOrd="0" presId="urn:microsoft.com/office/officeart/2005/8/layout/process3"/>
    <dgm:cxn modelId="{72ABF263-F1FB-459B-8100-DB01915038D7}" type="presParOf" srcId="{7E10850E-B3E2-4528-8750-81A880E37D7D}" destId="{7FC5C470-A215-4E17-A925-FC977007EB32}" srcOrd="0" destOrd="0" presId="urn:microsoft.com/office/officeart/2005/8/layout/process3"/>
    <dgm:cxn modelId="{E6AC7FF6-ABBF-41E1-89BA-418E63916B33}" type="presParOf" srcId="{9EB4E442-57EC-4E2A-AADB-59E3EBC796A1}" destId="{8F04F765-CF83-495E-B192-58212F98D9E1}" srcOrd="2" destOrd="0" presId="urn:microsoft.com/office/officeart/2005/8/layout/process3"/>
    <dgm:cxn modelId="{CCF202E7-A366-4F39-B42F-EA68794CEEB3}" type="presParOf" srcId="{8F04F765-CF83-495E-B192-58212F98D9E1}" destId="{36CBC7B9-8BD2-41AA-8CA4-4BD5D041E708}" srcOrd="0" destOrd="0" presId="urn:microsoft.com/office/officeart/2005/8/layout/process3"/>
    <dgm:cxn modelId="{447EEE7E-4C20-4618-9328-4B90A9730572}" type="presParOf" srcId="{8F04F765-CF83-495E-B192-58212F98D9E1}" destId="{F37B7834-2138-4CB7-B159-1267F8F702BC}" srcOrd="1" destOrd="0" presId="urn:microsoft.com/office/officeart/2005/8/layout/process3"/>
    <dgm:cxn modelId="{792FE3DC-D018-4323-8C88-19AA88F4833D}" type="presParOf" srcId="{8F04F765-CF83-495E-B192-58212F98D9E1}" destId="{52472363-E7F9-40C4-AE39-5026DEA34704}" srcOrd="2" destOrd="0" presId="urn:microsoft.com/office/officeart/2005/8/layout/process3"/>
    <dgm:cxn modelId="{71B7C861-320F-49D5-8845-56391510BBD0}" type="presParOf" srcId="{9EB4E442-57EC-4E2A-AADB-59E3EBC796A1}" destId="{F28B0269-8BA5-4AA8-8109-63D586BB04DB}" srcOrd="3" destOrd="0" presId="urn:microsoft.com/office/officeart/2005/8/layout/process3"/>
    <dgm:cxn modelId="{57DBF9D6-F3EE-4749-A5A3-99B47D8B498D}" type="presParOf" srcId="{F28B0269-8BA5-4AA8-8109-63D586BB04DB}" destId="{255626F5-C046-4990-B300-3D3F89A96BC3}" srcOrd="0" destOrd="0" presId="urn:microsoft.com/office/officeart/2005/8/layout/process3"/>
    <dgm:cxn modelId="{C596A1FF-C0F8-4D57-BA26-421D19361BDF}" type="presParOf" srcId="{9EB4E442-57EC-4E2A-AADB-59E3EBC796A1}" destId="{07371773-AA72-4347-BDE5-AEB70E7B0479}" srcOrd="4" destOrd="0" presId="urn:microsoft.com/office/officeart/2005/8/layout/process3"/>
    <dgm:cxn modelId="{C45DE84B-2455-4E58-9AD6-E5444DEB2122}" type="presParOf" srcId="{07371773-AA72-4347-BDE5-AEB70E7B0479}" destId="{C2C1CC7E-55D6-4329-B9F9-DCB155AEE655}" srcOrd="0" destOrd="0" presId="urn:microsoft.com/office/officeart/2005/8/layout/process3"/>
    <dgm:cxn modelId="{8A4C564B-FAA6-46E9-828A-11BC3A144EFB}" type="presParOf" srcId="{07371773-AA72-4347-BDE5-AEB70E7B0479}" destId="{73CA9ECD-8EF5-4080-8216-4201F7EBD33A}" srcOrd="1" destOrd="0" presId="urn:microsoft.com/office/officeart/2005/8/layout/process3"/>
    <dgm:cxn modelId="{59E672B3-C544-4650-89FC-48DB501FD4F1}" type="presParOf" srcId="{07371773-AA72-4347-BDE5-AEB70E7B0479}" destId="{0A0D3F28-D050-437C-90D9-367FF167B165}" srcOrd="2" destOrd="0" presId="urn:microsoft.com/office/officeart/2005/8/layout/process3"/>
    <dgm:cxn modelId="{FA58D26C-DACE-4EEA-A79D-4C9170BFC8A9}" type="presParOf" srcId="{9EB4E442-57EC-4E2A-AADB-59E3EBC796A1}" destId="{80B87EE6-99D5-4669-896B-4C46BBAD4191}" srcOrd="5" destOrd="0" presId="urn:microsoft.com/office/officeart/2005/8/layout/process3"/>
    <dgm:cxn modelId="{1FFA9D46-A2C6-47EE-AF3B-2F9B11635B2A}" type="presParOf" srcId="{80B87EE6-99D5-4669-896B-4C46BBAD4191}" destId="{47EAA59D-B2D8-4164-908A-8EAA57CE6F3A}" srcOrd="0" destOrd="0" presId="urn:microsoft.com/office/officeart/2005/8/layout/process3"/>
    <dgm:cxn modelId="{46F87F86-992C-428F-9B64-94BCD913FBC4}" type="presParOf" srcId="{9EB4E442-57EC-4E2A-AADB-59E3EBC796A1}" destId="{78D6420E-ACAE-45D0-A33D-8349CBB797B4}" srcOrd="6" destOrd="0" presId="urn:microsoft.com/office/officeart/2005/8/layout/process3"/>
    <dgm:cxn modelId="{D9FAD818-90F1-4B05-99F0-A7F697488BFC}" type="presParOf" srcId="{78D6420E-ACAE-45D0-A33D-8349CBB797B4}" destId="{087014A9-47BA-435E-A37C-7FDD6C0D0B76}" srcOrd="0" destOrd="0" presId="urn:microsoft.com/office/officeart/2005/8/layout/process3"/>
    <dgm:cxn modelId="{4DCDAE68-CBF9-4DAD-8B36-EB7B16697595}" type="presParOf" srcId="{78D6420E-ACAE-45D0-A33D-8349CBB797B4}" destId="{4FC40CCB-BB1F-4432-BBA3-AD3A5915E10F}" srcOrd="1" destOrd="0" presId="urn:microsoft.com/office/officeart/2005/8/layout/process3"/>
    <dgm:cxn modelId="{E43C5129-A987-4185-B4F8-177FDA59AA7B}" type="presParOf" srcId="{78D6420E-ACAE-45D0-A33D-8349CBB797B4}" destId="{EAD953E3-AC4D-4EE4-BA41-EC51A1420917}"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0495E8-60AB-4583-9B59-997B2ACB7AEC}" type="doc">
      <dgm:prSet loTypeId="urn:microsoft.com/office/officeart/2005/8/layout/vProcess5" loCatId="process" qsTypeId="urn:microsoft.com/office/officeart/2005/8/quickstyle/simple1" qsCatId="simple" csTypeId="urn:microsoft.com/office/officeart/2005/8/colors/colorful2" csCatId="colorful" phldr="1"/>
      <dgm:spPr/>
    </dgm:pt>
    <dgm:pt modelId="{E8C05CB4-AECC-4747-894C-22A1A09C3820}">
      <dgm:prSet phldrT="[Text]"/>
      <dgm:spPr/>
      <dgm:t>
        <a:bodyPr/>
        <a:lstStyle/>
        <a:p>
          <a:r>
            <a:rPr lang="en-US"/>
            <a:t>Interns: work in the branch for specific goals</a:t>
          </a:r>
        </a:p>
      </dgm:t>
    </dgm:pt>
    <dgm:pt modelId="{FD48D46D-D6CB-4784-BA51-283C39FED58E}" type="parTrans" cxnId="{599712F6-2981-4EE7-A3D7-4CCCC94363FF}">
      <dgm:prSet/>
      <dgm:spPr/>
      <dgm:t>
        <a:bodyPr/>
        <a:lstStyle/>
        <a:p>
          <a:endParaRPr lang="en-US"/>
        </a:p>
      </dgm:t>
    </dgm:pt>
    <dgm:pt modelId="{31EE095A-32B8-4F8F-A69E-7075BB3E8151}" type="sibTrans" cxnId="{599712F6-2981-4EE7-A3D7-4CCCC94363FF}">
      <dgm:prSet/>
      <dgm:spPr/>
      <dgm:t>
        <a:bodyPr/>
        <a:lstStyle/>
        <a:p>
          <a:endParaRPr lang="en-US"/>
        </a:p>
      </dgm:t>
    </dgm:pt>
    <dgm:pt modelId="{511495AA-C6F5-4773-9846-154F50D326CD}">
      <dgm:prSet phldrT="[Text]"/>
      <dgm:spPr/>
      <dgm:t>
        <a:bodyPr/>
        <a:lstStyle/>
        <a:p>
          <a:r>
            <a:rPr lang="en-US"/>
            <a:t>Interns: stage, commit, pull, and push, pull request</a:t>
          </a:r>
        </a:p>
      </dgm:t>
    </dgm:pt>
    <dgm:pt modelId="{9CDC1C9E-F7B7-4080-A487-A270B7982E52}" type="parTrans" cxnId="{ADC62E34-9AF9-4E8A-89A9-89C85E483ED9}">
      <dgm:prSet/>
      <dgm:spPr/>
      <dgm:t>
        <a:bodyPr/>
        <a:lstStyle/>
        <a:p>
          <a:endParaRPr lang="en-US"/>
        </a:p>
      </dgm:t>
    </dgm:pt>
    <dgm:pt modelId="{0B8B0700-0783-4949-B9D5-B98DE196882C}" type="sibTrans" cxnId="{ADC62E34-9AF9-4E8A-89A9-89C85E483ED9}">
      <dgm:prSet/>
      <dgm:spPr/>
      <dgm:t>
        <a:bodyPr/>
        <a:lstStyle/>
        <a:p>
          <a:endParaRPr lang="en-US"/>
        </a:p>
      </dgm:t>
    </dgm:pt>
    <dgm:pt modelId="{073B20BF-B84B-4E49-9E42-08BB296BC915}">
      <dgm:prSet phldrT="[Text]"/>
      <dgm:spPr/>
      <dgm:t>
        <a:bodyPr/>
        <a:lstStyle/>
        <a:p>
          <a:r>
            <a:rPr lang="en-US"/>
            <a:t>Fellows: pull the branches back to main</a:t>
          </a:r>
        </a:p>
      </dgm:t>
    </dgm:pt>
    <dgm:pt modelId="{598A8E09-0966-459A-921C-6399643F5BE2}" type="parTrans" cxnId="{59013A96-1216-4C14-9AD4-A2523F96A42F}">
      <dgm:prSet/>
      <dgm:spPr/>
      <dgm:t>
        <a:bodyPr/>
        <a:lstStyle/>
        <a:p>
          <a:endParaRPr lang="en-US"/>
        </a:p>
      </dgm:t>
    </dgm:pt>
    <dgm:pt modelId="{A0C2EAA1-5C0F-447B-9111-A17167BA0E9C}" type="sibTrans" cxnId="{59013A96-1216-4C14-9AD4-A2523F96A42F}">
      <dgm:prSet/>
      <dgm:spPr/>
      <dgm:t>
        <a:bodyPr/>
        <a:lstStyle/>
        <a:p>
          <a:endParaRPr lang="en-US"/>
        </a:p>
      </dgm:t>
    </dgm:pt>
    <dgm:pt modelId="{5D22390D-F808-4D45-AC71-36F80522470F}">
      <dgm:prSet/>
      <dgm:spPr/>
      <dgm:t>
        <a:bodyPr/>
        <a:lstStyle/>
        <a:p>
          <a:r>
            <a:rPr lang="en-US"/>
            <a:t>Fellows: create different branches for different goals</a:t>
          </a:r>
        </a:p>
      </dgm:t>
    </dgm:pt>
    <dgm:pt modelId="{ED1D610E-54AC-4AF4-9F99-13A315A66E01}" type="parTrans" cxnId="{5E2E347D-AE17-465C-9B79-CFC4CDE6E8E7}">
      <dgm:prSet/>
      <dgm:spPr/>
      <dgm:t>
        <a:bodyPr/>
        <a:lstStyle/>
        <a:p>
          <a:endParaRPr lang="en-US"/>
        </a:p>
      </dgm:t>
    </dgm:pt>
    <dgm:pt modelId="{C412E08C-81CA-4868-98B5-086998BA2A40}" type="sibTrans" cxnId="{5E2E347D-AE17-465C-9B79-CFC4CDE6E8E7}">
      <dgm:prSet/>
      <dgm:spPr/>
      <dgm:t>
        <a:bodyPr/>
        <a:lstStyle/>
        <a:p>
          <a:endParaRPr lang="en-US"/>
        </a:p>
      </dgm:t>
    </dgm:pt>
    <dgm:pt modelId="{E046ACB6-6978-4F05-9D34-B494521CFF22}" type="pres">
      <dgm:prSet presAssocID="{300495E8-60AB-4583-9B59-997B2ACB7AEC}" presName="outerComposite" presStyleCnt="0">
        <dgm:presLayoutVars>
          <dgm:chMax val="5"/>
          <dgm:dir/>
          <dgm:resizeHandles val="exact"/>
        </dgm:presLayoutVars>
      </dgm:prSet>
      <dgm:spPr/>
    </dgm:pt>
    <dgm:pt modelId="{59B0FC52-20C1-4361-90CF-D9CEC1A37BDD}" type="pres">
      <dgm:prSet presAssocID="{300495E8-60AB-4583-9B59-997B2ACB7AEC}" presName="dummyMaxCanvas" presStyleCnt="0">
        <dgm:presLayoutVars/>
      </dgm:prSet>
      <dgm:spPr/>
    </dgm:pt>
    <dgm:pt modelId="{7F5F4982-B53E-4269-A7BF-6B940844FF85}" type="pres">
      <dgm:prSet presAssocID="{300495E8-60AB-4583-9B59-997B2ACB7AEC}" presName="FourNodes_1" presStyleLbl="node1" presStyleIdx="0" presStyleCnt="4">
        <dgm:presLayoutVars>
          <dgm:bulletEnabled val="1"/>
        </dgm:presLayoutVars>
      </dgm:prSet>
      <dgm:spPr/>
    </dgm:pt>
    <dgm:pt modelId="{258E7046-5195-4AA2-A580-D431D35889DF}" type="pres">
      <dgm:prSet presAssocID="{300495E8-60AB-4583-9B59-997B2ACB7AEC}" presName="FourNodes_2" presStyleLbl="node1" presStyleIdx="1" presStyleCnt="4">
        <dgm:presLayoutVars>
          <dgm:bulletEnabled val="1"/>
        </dgm:presLayoutVars>
      </dgm:prSet>
      <dgm:spPr/>
    </dgm:pt>
    <dgm:pt modelId="{83A86820-504C-413D-8321-D7EF84FA6C97}" type="pres">
      <dgm:prSet presAssocID="{300495E8-60AB-4583-9B59-997B2ACB7AEC}" presName="FourNodes_3" presStyleLbl="node1" presStyleIdx="2" presStyleCnt="4">
        <dgm:presLayoutVars>
          <dgm:bulletEnabled val="1"/>
        </dgm:presLayoutVars>
      </dgm:prSet>
      <dgm:spPr/>
    </dgm:pt>
    <dgm:pt modelId="{066178F8-E216-42AF-83FD-6960553DDF70}" type="pres">
      <dgm:prSet presAssocID="{300495E8-60AB-4583-9B59-997B2ACB7AEC}" presName="FourNodes_4" presStyleLbl="node1" presStyleIdx="3" presStyleCnt="4">
        <dgm:presLayoutVars>
          <dgm:bulletEnabled val="1"/>
        </dgm:presLayoutVars>
      </dgm:prSet>
      <dgm:spPr/>
    </dgm:pt>
    <dgm:pt modelId="{BC3C72D3-65FE-4BF7-9C72-5C2DE1A248FF}" type="pres">
      <dgm:prSet presAssocID="{300495E8-60AB-4583-9B59-997B2ACB7AEC}" presName="FourConn_1-2" presStyleLbl="fgAccFollowNode1" presStyleIdx="0" presStyleCnt="3">
        <dgm:presLayoutVars>
          <dgm:bulletEnabled val="1"/>
        </dgm:presLayoutVars>
      </dgm:prSet>
      <dgm:spPr/>
    </dgm:pt>
    <dgm:pt modelId="{75B2F3B1-08B7-4C5F-B014-84A060E8F68C}" type="pres">
      <dgm:prSet presAssocID="{300495E8-60AB-4583-9B59-997B2ACB7AEC}" presName="FourConn_2-3" presStyleLbl="fgAccFollowNode1" presStyleIdx="1" presStyleCnt="3">
        <dgm:presLayoutVars>
          <dgm:bulletEnabled val="1"/>
        </dgm:presLayoutVars>
      </dgm:prSet>
      <dgm:spPr/>
    </dgm:pt>
    <dgm:pt modelId="{A28A60A6-9734-4A7A-A145-A09034B359B2}" type="pres">
      <dgm:prSet presAssocID="{300495E8-60AB-4583-9B59-997B2ACB7AEC}" presName="FourConn_3-4" presStyleLbl="fgAccFollowNode1" presStyleIdx="2" presStyleCnt="3">
        <dgm:presLayoutVars>
          <dgm:bulletEnabled val="1"/>
        </dgm:presLayoutVars>
      </dgm:prSet>
      <dgm:spPr/>
    </dgm:pt>
    <dgm:pt modelId="{8041FB22-C71D-40D1-A671-B6C32302C7D4}" type="pres">
      <dgm:prSet presAssocID="{300495E8-60AB-4583-9B59-997B2ACB7AEC}" presName="FourNodes_1_text" presStyleLbl="node1" presStyleIdx="3" presStyleCnt="4">
        <dgm:presLayoutVars>
          <dgm:bulletEnabled val="1"/>
        </dgm:presLayoutVars>
      </dgm:prSet>
      <dgm:spPr/>
    </dgm:pt>
    <dgm:pt modelId="{0B786B32-8424-48C0-BC44-0853975E031B}" type="pres">
      <dgm:prSet presAssocID="{300495E8-60AB-4583-9B59-997B2ACB7AEC}" presName="FourNodes_2_text" presStyleLbl="node1" presStyleIdx="3" presStyleCnt="4">
        <dgm:presLayoutVars>
          <dgm:bulletEnabled val="1"/>
        </dgm:presLayoutVars>
      </dgm:prSet>
      <dgm:spPr/>
    </dgm:pt>
    <dgm:pt modelId="{81FA1C00-35B2-469E-87A4-415AF7513E6E}" type="pres">
      <dgm:prSet presAssocID="{300495E8-60AB-4583-9B59-997B2ACB7AEC}" presName="FourNodes_3_text" presStyleLbl="node1" presStyleIdx="3" presStyleCnt="4">
        <dgm:presLayoutVars>
          <dgm:bulletEnabled val="1"/>
        </dgm:presLayoutVars>
      </dgm:prSet>
      <dgm:spPr/>
    </dgm:pt>
    <dgm:pt modelId="{78C3A3E2-1484-4322-B899-A044A3477F00}" type="pres">
      <dgm:prSet presAssocID="{300495E8-60AB-4583-9B59-997B2ACB7AEC}" presName="FourNodes_4_text" presStyleLbl="node1" presStyleIdx="3" presStyleCnt="4">
        <dgm:presLayoutVars>
          <dgm:bulletEnabled val="1"/>
        </dgm:presLayoutVars>
      </dgm:prSet>
      <dgm:spPr/>
    </dgm:pt>
  </dgm:ptLst>
  <dgm:cxnLst>
    <dgm:cxn modelId="{808DA601-5CA9-48DF-901F-BF8EA28AA808}" type="presOf" srcId="{511495AA-C6F5-4773-9846-154F50D326CD}" destId="{83A86820-504C-413D-8321-D7EF84FA6C97}" srcOrd="0" destOrd="0" presId="urn:microsoft.com/office/officeart/2005/8/layout/vProcess5"/>
    <dgm:cxn modelId="{80888F02-A0A7-4AA2-9D78-4F8A6718BBF0}" type="presOf" srcId="{31EE095A-32B8-4F8F-A69E-7075BB3E8151}" destId="{75B2F3B1-08B7-4C5F-B014-84A060E8F68C}" srcOrd="0" destOrd="0" presId="urn:microsoft.com/office/officeart/2005/8/layout/vProcess5"/>
    <dgm:cxn modelId="{A3A9EA2C-D201-486E-AECA-6CFB2E42383A}" type="presOf" srcId="{5D22390D-F808-4D45-AC71-36F80522470F}" destId="{7F5F4982-B53E-4269-A7BF-6B940844FF85}" srcOrd="0" destOrd="0" presId="urn:microsoft.com/office/officeart/2005/8/layout/vProcess5"/>
    <dgm:cxn modelId="{ADC62E34-9AF9-4E8A-89A9-89C85E483ED9}" srcId="{300495E8-60AB-4583-9B59-997B2ACB7AEC}" destId="{511495AA-C6F5-4773-9846-154F50D326CD}" srcOrd="2" destOrd="0" parTransId="{9CDC1C9E-F7B7-4080-A487-A270B7982E52}" sibTransId="{0B8B0700-0783-4949-B9D5-B98DE196882C}"/>
    <dgm:cxn modelId="{9AAE6D35-3B55-4552-9601-35ED9007F679}" type="presOf" srcId="{300495E8-60AB-4583-9B59-997B2ACB7AEC}" destId="{E046ACB6-6978-4F05-9D34-B494521CFF22}" srcOrd="0" destOrd="0" presId="urn:microsoft.com/office/officeart/2005/8/layout/vProcess5"/>
    <dgm:cxn modelId="{17B3687B-E97A-4162-8366-DE54CA5FB112}" type="presOf" srcId="{E8C05CB4-AECC-4747-894C-22A1A09C3820}" destId="{0B786B32-8424-48C0-BC44-0853975E031B}" srcOrd="1" destOrd="0" presId="urn:microsoft.com/office/officeart/2005/8/layout/vProcess5"/>
    <dgm:cxn modelId="{5E2E347D-AE17-465C-9B79-CFC4CDE6E8E7}" srcId="{300495E8-60AB-4583-9B59-997B2ACB7AEC}" destId="{5D22390D-F808-4D45-AC71-36F80522470F}" srcOrd="0" destOrd="0" parTransId="{ED1D610E-54AC-4AF4-9F99-13A315A66E01}" sibTransId="{C412E08C-81CA-4868-98B5-086998BA2A40}"/>
    <dgm:cxn modelId="{5E91467D-7D20-49B2-8A1E-682256DCF660}" type="presOf" srcId="{0B8B0700-0783-4949-B9D5-B98DE196882C}" destId="{A28A60A6-9734-4A7A-A145-A09034B359B2}" srcOrd="0" destOrd="0" presId="urn:microsoft.com/office/officeart/2005/8/layout/vProcess5"/>
    <dgm:cxn modelId="{568CB681-C311-4396-8BD8-54C2B31CDAA5}" type="presOf" srcId="{511495AA-C6F5-4773-9846-154F50D326CD}" destId="{81FA1C00-35B2-469E-87A4-415AF7513E6E}" srcOrd="1" destOrd="0" presId="urn:microsoft.com/office/officeart/2005/8/layout/vProcess5"/>
    <dgm:cxn modelId="{59013A96-1216-4C14-9AD4-A2523F96A42F}" srcId="{300495E8-60AB-4583-9B59-997B2ACB7AEC}" destId="{073B20BF-B84B-4E49-9E42-08BB296BC915}" srcOrd="3" destOrd="0" parTransId="{598A8E09-0966-459A-921C-6399643F5BE2}" sibTransId="{A0C2EAA1-5C0F-447B-9111-A17167BA0E9C}"/>
    <dgm:cxn modelId="{180BC499-7895-4A2F-89E0-D49C51797A4C}" type="presOf" srcId="{C412E08C-81CA-4868-98B5-086998BA2A40}" destId="{BC3C72D3-65FE-4BF7-9C72-5C2DE1A248FF}" srcOrd="0" destOrd="0" presId="urn:microsoft.com/office/officeart/2005/8/layout/vProcess5"/>
    <dgm:cxn modelId="{50255C9A-A00D-4C52-8665-D2C43C860FE6}" type="presOf" srcId="{E8C05CB4-AECC-4747-894C-22A1A09C3820}" destId="{258E7046-5195-4AA2-A580-D431D35889DF}" srcOrd="0" destOrd="0" presId="urn:microsoft.com/office/officeart/2005/8/layout/vProcess5"/>
    <dgm:cxn modelId="{63DEB29F-3695-4E9E-A0B3-27B62C0DE08F}" type="presOf" srcId="{5D22390D-F808-4D45-AC71-36F80522470F}" destId="{8041FB22-C71D-40D1-A671-B6C32302C7D4}" srcOrd="1" destOrd="0" presId="urn:microsoft.com/office/officeart/2005/8/layout/vProcess5"/>
    <dgm:cxn modelId="{A0228AD2-C841-4FD9-A94C-43B66090A0AF}" type="presOf" srcId="{073B20BF-B84B-4E49-9E42-08BB296BC915}" destId="{066178F8-E216-42AF-83FD-6960553DDF70}" srcOrd="0" destOrd="0" presId="urn:microsoft.com/office/officeart/2005/8/layout/vProcess5"/>
    <dgm:cxn modelId="{599712F6-2981-4EE7-A3D7-4CCCC94363FF}" srcId="{300495E8-60AB-4583-9B59-997B2ACB7AEC}" destId="{E8C05CB4-AECC-4747-894C-22A1A09C3820}" srcOrd="1" destOrd="0" parTransId="{FD48D46D-D6CB-4784-BA51-283C39FED58E}" sibTransId="{31EE095A-32B8-4F8F-A69E-7075BB3E8151}"/>
    <dgm:cxn modelId="{651E71F6-3E72-49D0-8F83-6BC00DB1E155}" type="presOf" srcId="{073B20BF-B84B-4E49-9E42-08BB296BC915}" destId="{78C3A3E2-1484-4322-B899-A044A3477F00}" srcOrd="1" destOrd="0" presId="urn:microsoft.com/office/officeart/2005/8/layout/vProcess5"/>
    <dgm:cxn modelId="{2D4F598F-686A-42EF-A309-40777A0A5C66}" type="presParOf" srcId="{E046ACB6-6978-4F05-9D34-B494521CFF22}" destId="{59B0FC52-20C1-4361-90CF-D9CEC1A37BDD}" srcOrd="0" destOrd="0" presId="urn:microsoft.com/office/officeart/2005/8/layout/vProcess5"/>
    <dgm:cxn modelId="{F8711B77-6CA1-4186-8C32-F3ED3F504994}" type="presParOf" srcId="{E046ACB6-6978-4F05-9D34-B494521CFF22}" destId="{7F5F4982-B53E-4269-A7BF-6B940844FF85}" srcOrd="1" destOrd="0" presId="urn:microsoft.com/office/officeart/2005/8/layout/vProcess5"/>
    <dgm:cxn modelId="{109580BE-D2B3-4B31-B9DA-09B0385CBA71}" type="presParOf" srcId="{E046ACB6-6978-4F05-9D34-B494521CFF22}" destId="{258E7046-5195-4AA2-A580-D431D35889DF}" srcOrd="2" destOrd="0" presId="urn:microsoft.com/office/officeart/2005/8/layout/vProcess5"/>
    <dgm:cxn modelId="{ECA64D3E-4D75-4AB5-B809-EAA719CAC11D}" type="presParOf" srcId="{E046ACB6-6978-4F05-9D34-B494521CFF22}" destId="{83A86820-504C-413D-8321-D7EF84FA6C97}" srcOrd="3" destOrd="0" presId="urn:microsoft.com/office/officeart/2005/8/layout/vProcess5"/>
    <dgm:cxn modelId="{FDCA3B3F-E067-44B6-8763-0E012EB40F09}" type="presParOf" srcId="{E046ACB6-6978-4F05-9D34-B494521CFF22}" destId="{066178F8-E216-42AF-83FD-6960553DDF70}" srcOrd="4" destOrd="0" presId="urn:microsoft.com/office/officeart/2005/8/layout/vProcess5"/>
    <dgm:cxn modelId="{FEAC3AC9-122D-4953-8C0A-10F191614A9B}" type="presParOf" srcId="{E046ACB6-6978-4F05-9D34-B494521CFF22}" destId="{BC3C72D3-65FE-4BF7-9C72-5C2DE1A248FF}" srcOrd="5" destOrd="0" presId="urn:microsoft.com/office/officeart/2005/8/layout/vProcess5"/>
    <dgm:cxn modelId="{0C29F044-7500-4058-ADE9-B5BC86AA9B18}" type="presParOf" srcId="{E046ACB6-6978-4F05-9D34-B494521CFF22}" destId="{75B2F3B1-08B7-4C5F-B014-84A060E8F68C}" srcOrd="6" destOrd="0" presId="urn:microsoft.com/office/officeart/2005/8/layout/vProcess5"/>
    <dgm:cxn modelId="{9EBD9DCF-DE79-4D32-B366-C49074831D18}" type="presParOf" srcId="{E046ACB6-6978-4F05-9D34-B494521CFF22}" destId="{A28A60A6-9734-4A7A-A145-A09034B359B2}" srcOrd="7" destOrd="0" presId="urn:microsoft.com/office/officeart/2005/8/layout/vProcess5"/>
    <dgm:cxn modelId="{9A1342CC-87AD-4657-9EA9-7038C754692B}" type="presParOf" srcId="{E046ACB6-6978-4F05-9D34-B494521CFF22}" destId="{8041FB22-C71D-40D1-A671-B6C32302C7D4}" srcOrd="8" destOrd="0" presId="urn:microsoft.com/office/officeart/2005/8/layout/vProcess5"/>
    <dgm:cxn modelId="{C0D5BD4E-F46F-4789-8A45-E9B7774B188C}" type="presParOf" srcId="{E046ACB6-6978-4F05-9D34-B494521CFF22}" destId="{0B786B32-8424-48C0-BC44-0853975E031B}" srcOrd="9" destOrd="0" presId="urn:microsoft.com/office/officeart/2005/8/layout/vProcess5"/>
    <dgm:cxn modelId="{07F124B2-5EE0-46EE-ACC2-47F5DC64DEE2}" type="presParOf" srcId="{E046ACB6-6978-4F05-9D34-B494521CFF22}" destId="{81FA1C00-35B2-469E-87A4-415AF7513E6E}" srcOrd="10" destOrd="0" presId="urn:microsoft.com/office/officeart/2005/8/layout/vProcess5"/>
    <dgm:cxn modelId="{A35837AE-19D3-4439-8211-D9FF9DFD0A98}" type="presParOf" srcId="{E046ACB6-6978-4F05-9D34-B494521CFF22}" destId="{78C3A3E2-1484-4322-B899-A044A3477F0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2B16-AC9B-4D03-A18C-324913A4D265}">
      <dsp:nvSpPr>
        <dsp:cNvPr id="0" name=""/>
        <dsp:cNvSpPr/>
      </dsp:nvSpPr>
      <dsp:spPr>
        <a:xfrm>
          <a:off x="0" y="496156"/>
          <a:ext cx="6263640" cy="2579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Create a new practice repository</a:t>
          </a:r>
        </a:p>
        <a:p>
          <a:pPr marL="228600" lvl="1" indent="-228600" algn="l" defTabSz="933450">
            <a:lnSpc>
              <a:spcPct val="90000"/>
            </a:lnSpc>
            <a:spcBef>
              <a:spcPct val="0"/>
            </a:spcBef>
            <a:spcAft>
              <a:spcPct val="15000"/>
            </a:spcAft>
            <a:buChar char="•"/>
          </a:pPr>
          <a:r>
            <a:rPr lang="en-US" sz="2100" kern="1200" dirty="0"/>
            <a:t>Add readme.md file</a:t>
          </a:r>
        </a:p>
        <a:p>
          <a:pPr marL="228600" lvl="1" indent="-228600" algn="l" defTabSz="933450">
            <a:lnSpc>
              <a:spcPct val="90000"/>
            </a:lnSpc>
            <a:spcBef>
              <a:spcPct val="0"/>
            </a:spcBef>
            <a:spcAft>
              <a:spcPct val="15000"/>
            </a:spcAft>
            <a:buChar char="•"/>
          </a:pPr>
          <a:r>
            <a:rPr lang="en-US" sz="2100" kern="1200" dirty="0"/>
            <a:t>Create folders such as “data” and “images” </a:t>
          </a:r>
          <a:r>
            <a:rPr lang="en-US" sz="2100" kern="1200" dirty="0" err="1"/>
            <a:t>etc</a:t>
          </a:r>
          <a:endParaRPr lang="en-US" sz="2100" kern="1200" dirty="0"/>
        </a:p>
        <a:p>
          <a:pPr marL="228600" lvl="1" indent="-228600" algn="l" defTabSz="933450">
            <a:lnSpc>
              <a:spcPct val="90000"/>
            </a:lnSpc>
            <a:spcBef>
              <a:spcPct val="0"/>
            </a:spcBef>
            <a:spcAft>
              <a:spcPct val="15000"/>
            </a:spcAft>
            <a:buChar char="•"/>
          </a:pPr>
          <a:r>
            <a:rPr lang="en-US" sz="2100" kern="1200"/>
            <a:t>Add interns as collaborators</a:t>
          </a:r>
        </a:p>
        <a:p>
          <a:pPr marL="228600" lvl="1" indent="-228600" algn="l" defTabSz="933450">
            <a:lnSpc>
              <a:spcPct val="90000"/>
            </a:lnSpc>
            <a:spcBef>
              <a:spcPct val="0"/>
            </a:spcBef>
            <a:spcAft>
              <a:spcPct val="15000"/>
            </a:spcAft>
            <a:buChar char="•"/>
          </a:pPr>
          <a:r>
            <a:rPr lang="en-US" sz="2100" kern="1200" dirty="0"/>
            <a:t>Download the geo data and unzip it into the data folder</a:t>
          </a:r>
        </a:p>
      </dsp:txBody>
      <dsp:txXfrm>
        <a:off x="0" y="496156"/>
        <a:ext cx="6263640" cy="2579850"/>
      </dsp:txXfrm>
    </dsp:sp>
    <dsp:sp modelId="{46644AA9-937E-42E6-BE7A-A49192DCFE74}">
      <dsp:nvSpPr>
        <dsp:cNvPr id="0" name=""/>
        <dsp:cNvSpPr/>
      </dsp:nvSpPr>
      <dsp:spPr>
        <a:xfrm>
          <a:off x="313182" y="186196"/>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Fellows: </a:t>
          </a:r>
        </a:p>
      </dsp:txBody>
      <dsp:txXfrm>
        <a:off x="343444" y="216458"/>
        <a:ext cx="4324024" cy="559396"/>
      </dsp:txXfrm>
    </dsp:sp>
    <dsp:sp modelId="{1A4BE887-34B9-4D52-A02D-FCD95A52CA44}">
      <dsp:nvSpPr>
        <dsp:cNvPr id="0" name=""/>
        <dsp:cNvSpPr/>
      </dsp:nvSpPr>
      <dsp:spPr>
        <a:xfrm>
          <a:off x="0" y="3499366"/>
          <a:ext cx="6263640" cy="181912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Go to your Email inbox and accept the invitation</a:t>
          </a:r>
        </a:p>
        <a:p>
          <a:pPr marL="228600" lvl="1" indent="-228600" algn="l" defTabSz="933450">
            <a:lnSpc>
              <a:spcPct val="90000"/>
            </a:lnSpc>
            <a:spcBef>
              <a:spcPct val="0"/>
            </a:spcBef>
            <a:spcAft>
              <a:spcPct val="15000"/>
            </a:spcAft>
            <a:buChar char="•"/>
          </a:pPr>
          <a:r>
            <a:rPr lang="en-US" sz="2100" kern="1200"/>
            <a:t>Explore the GitHub page for the practice repository</a:t>
          </a:r>
        </a:p>
      </dsp:txBody>
      <dsp:txXfrm>
        <a:off x="0" y="3499366"/>
        <a:ext cx="6263640" cy="1819125"/>
      </dsp:txXfrm>
    </dsp:sp>
    <dsp:sp modelId="{1DCB8173-6307-4E81-8F29-BD0199421683}">
      <dsp:nvSpPr>
        <dsp:cNvPr id="0" name=""/>
        <dsp:cNvSpPr/>
      </dsp:nvSpPr>
      <dsp:spPr>
        <a:xfrm>
          <a:off x="313182" y="3189406"/>
          <a:ext cx="4384548" cy="619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Interns:</a:t>
          </a:r>
        </a:p>
      </dsp:txBody>
      <dsp:txXfrm>
        <a:off x="343444" y="3219668"/>
        <a:ext cx="432402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36247-3922-419B-890B-1CF10A07D24E}">
      <dsp:nvSpPr>
        <dsp:cNvPr id="0" name=""/>
        <dsp:cNvSpPr/>
      </dsp:nvSpPr>
      <dsp:spPr>
        <a:xfrm>
          <a:off x="0" y="603589"/>
          <a:ext cx="6263640" cy="9136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Interns:</a:t>
          </a:r>
        </a:p>
      </dsp:txBody>
      <dsp:txXfrm>
        <a:off x="44602" y="648191"/>
        <a:ext cx="6174436" cy="824474"/>
      </dsp:txXfrm>
    </dsp:sp>
    <dsp:sp modelId="{27D22CE8-29AC-4F6D-B5BE-FDE265DB498D}">
      <dsp:nvSpPr>
        <dsp:cNvPr id="0" name=""/>
        <dsp:cNvSpPr/>
      </dsp:nvSpPr>
      <dsp:spPr>
        <a:xfrm>
          <a:off x="0" y="1517268"/>
          <a:ext cx="6263640" cy="1809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228600" lvl="1" indent="0" algn="l" defTabSz="977900" rtl="0">
            <a:lnSpc>
              <a:spcPct val="90000"/>
            </a:lnSpc>
            <a:spcBef>
              <a:spcPct val="0"/>
            </a:spcBef>
            <a:spcAft>
              <a:spcPct val="20000"/>
            </a:spcAft>
            <a:buFont typeface="Arial" panose="020B0604020202020204" pitchFamily="34" charset="0"/>
            <a:buChar char="•"/>
          </a:pPr>
          <a:r>
            <a:rPr lang="en-US" sz="1800" kern="1200">
              <a:latin typeface="Calibri Light" panose="020F0302020204030204"/>
            </a:rPr>
            <a:t>Log in</a:t>
          </a:r>
          <a:r>
            <a:rPr lang="en-US" sz="1800" kern="1200"/>
            <a:t> </a:t>
          </a:r>
          <a:r>
            <a:rPr lang="en-US" sz="1800" kern="1200">
              <a:latin typeface="Calibri Light" panose="020F0302020204030204"/>
            </a:rPr>
            <a:t>to </a:t>
          </a:r>
          <a:r>
            <a:rPr lang="en-US" sz="1800" kern="1200"/>
            <a:t>your GitHub </a:t>
          </a:r>
          <a:r>
            <a:rPr lang="en-US" sz="1800" kern="1200">
              <a:latin typeface="Calibri Light" panose="020F0302020204030204"/>
            </a:rPr>
            <a:t>account</a:t>
          </a:r>
          <a:endParaRPr lang="en-US" sz="1800" kern="1200"/>
        </a:p>
        <a:p>
          <a:pPr marL="228600" lvl="1" indent="0" algn="l" defTabSz="977900">
            <a:lnSpc>
              <a:spcPct val="90000"/>
            </a:lnSpc>
            <a:spcBef>
              <a:spcPct val="0"/>
            </a:spcBef>
            <a:spcAft>
              <a:spcPct val="20000"/>
            </a:spcAft>
            <a:buFont typeface="Arial" panose="020B0604020202020204" pitchFamily="34" charset="0"/>
            <a:buChar char="•"/>
          </a:pPr>
          <a:r>
            <a:rPr lang="en-US" sz="1800" kern="1200"/>
            <a:t>Go to GitHub and find the repository for your team practice</a:t>
          </a:r>
        </a:p>
        <a:p>
          <a:pPr marL="228600" lvl="1" indent="0" algn="l" defTabSz="977900">
            <a:lnSpc>
              <a:spcPct val="90000"/>
            </a:lnSpc>
            <a:spcBef>
              <a:spcPct val="0"/>
            </a:spcBef>
            <a:spcAft>
              <a:spcPct val="20000"/>
            </a:spcAft>
            <a:buFont typeface="Arial" panose="020B0604020202020204" pitchFamily="34" charset="0"/>
            <a:buChar char="•"/>
          </a:pPr>
          <a:r>
            <a:rPr lang="en-US" sz="1800" kern="1200"/>
            <a:t>Clone the repository</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US" sz="1800" b="0" kern="1200">
              <a:latin typeface="+mj-lt"/>
            </a:rPr>
            <a:t>Note and examine </a:t>
          </a:r>
          <a:r>
            <a:rPr lang="en-US" sz="1800" b="1" kern="1200">
              <a:latin typeface="+mj-lt"/>
            </a:rPr>
            <a:t>the structure of the repo </a:t>
          </a:r>
          <a:r>
            <a:rPr lang="en-US" sz="1800" b="0" kern="1200">
              <a:latin typeface="+mj-lt"/>
            </a:rPr>
            <a:t>you have cloned. Check the names of folders and readme file</a:t>
          </a:r>
        </a:p>
        <a:p>
          <a:pPr marL="228600" lvl="1" indent="0" algn="l" defTabSz="977900">
            <a:lnSpc>
              <a:spcPct val="90000"/>
            </a:lnSpc>
            <a:spcBef>
              <a:spcPct val="0"/>
            </a:spcBef>
            <a:spcAft>
              <a:spcPct val="20000"/>
            </a:spcAft>
            <a:buFont typeface="Arial" panose="020B0604020202020204" pitchFamily="34" charset="0"/>
            <a:buNone/>
          </a:pPr>
          <a:endParaRPr lang="en-US" sz="1800" kern="1200"/>
        </a:p>
      </dsp:txBody>
      <dsp:txXfrm>
        <a:off x="0" y="1517268"/>
        <a:ext cx="6263640" cy="1809180"/>
      </dsp:txXfrm>
    </dsp:sp>
    <dsp:sp modelId="{38C07DE8-EE94-47E6-99F8-9C14596E2DEF}">
      <dsp:nvSpPr>
        <dsp:cNvPr id="0" name=""/>
        <dsp:cNvSpPr/>
      </dsp:nvSpPr>
      <dsp:spPr>
        <a:xfrm>
          <a:off x="0" y="3326448"/>
          <a:ext cx="6263640" cy="91367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Hint</a:t>
          </a:r>
          <a:r>
            <a:rPr lang="en-US" sz="2300" u="sng" kern="1200"/>
            <a:t>: </a:t>
          </a:r>
          <a:r>
            <a:rPr lang="en-US" sz="2300" u="sng" kern="1200">
              <a:hlinkClick xmlns:r="http://schemas.openxmlformats.org/officeDocument/2006/relationships" r:id="rId1"/>
            </a:rPr>
            <a:t>https://ndporter.github.io/dspg-r-2022/02-project-intro/index.html#a-possible-solution</a:t>
          </a:r>
          <a:endParaRPr lang="en-US" sz="2300" kern="1200"/>
        </a:p>
      </dsp:txBody>
      <dsp:txXfrm>
        <a:off x="44602" y="3371050"/>
        <a:ext cx="6174436" cy="824474"/>
      </dsp:txXfrm>
    </dsp:sp>
    <dsp:sp modelId="{B9A2331E-60D8-4013-953E-9A65610421AE}">
      <dsp:nvSpPr>
        <dsp:cNvPr id="0" name=""/>
        <dsp:cNvSpPr/>
      </dsp:nvSpPr>
      <dsp:spPr>
        <a:xfrm>
          <a:off x="0" y="4240126"/>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en-US" sz="1800" kern="1200"/>
        </a:p>
      </dsp:txBody>
      <dsp:txXfrm>
        <a:off x="0" y="4240126"/>
        <a:ext cx="6263640" cy="380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9777D-4ED5-42C2-AD37-62B22DA07277}">
      <dsp:nvSpPr>
        <dsp:cNvPr id="0" name=""/>
        <dsp:cNvSpPr/>
      </dsp:nvSpPr>
      <dsp:spPr>
        <a:xfrm>
          <a:off x="2165" y="2021"/>
          <a:ext cx="4433280" cy="13341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Do a pull before branching</a:t>
          </a:r>
        </a:p>
      </dsp:txBody>
      <dsp:txXfrm>
        <a:off x="67292" y="67148"/>
        <a:ext cx="4303026" cy="1203882"/>
      </dsp:txXfrm>
    </dsp:sp>
    <dsp:sp modelId="{208E0A04-1C24-4C1B-95BD-58C040018C5F}">
      <dsp:nvSpPr>
        <dsp:cNvPr id="0" name=""/>
        <dsp:cNvSpPr/>
      </dsp:nvSpPr>
      <dsp:spPr>
        <a:xfrm>
          <a:off x="2165" y="1402865"/>
          <a:ext cx="4433280" cy="133413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Add a new branch called “</a:t>
          </a:r>
          <a:r>
            <a:rPr lang="en-US" sz="2400" kern="1200" err="1"/>
            <a:t>Yourname</a:t>
          </a:r>
          <a:r>
            <a:rPr lang="en-US" sz="2400" kern="1200"/>
            <a:t>-branch”</a:t>
          </a:r>
        </a:p>
      </dsp:txBody>
      <dsp:txXfrm>
        <a:off x="67292" y="1467992"/>
        <a:ext cx="4303026" cy="1203882"/>
      </dsp:txXfrm>
    </dsp:sp>
    <dsp:sp modelId="{38826E8F-DA7C-4C62-B1DF-1E5E754F5ACD}">
      <dsp:nvSpPr>
        <dsp:cNvPr id="0" name=""/>
        <dsp:cNvSpPr/>
      </dsp:nvSpPr>
      <dsp:spPr>
        <a:xfrm>
          <a:off x="2165" y="2803708"/>
          <a:ext cx="4433280" cy="133413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a:t>Fellows check branches </a:t>
          </a:r>
          <a:r>
            <a:rPr lang="en-US" sz="2400" kern="1200">
              <a:latin typeface="Calibri Light" panose="020F0302020204030204"/>
            </a:rPr>
            <a:t>in GitHub</a:t>
          </a:r>
          <a:endParaRPr lang="en-US" sz="2400" kern="1200"/>
        </a:p>
      </dsp:txBody>
      <dsp:txXfrm>
        <a:off x="67292" y="2868835"/>
        <a:ext cx="4303026" cy="12038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1D739-BFDB-4777-A4F0-C772C6242C25}">
      <dsp:nvSpPr>
        <dsp:cNvPr id="0" name=""/>
        <dsp:cNvSpPr/>
      </dsp:nvSpPr>
      <dsp:spPr>
        <a:xfrm>
          <a:off x="0" y="30743"/>
          <a:ext cx="6263640" cy="8353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Interns: </a:t>
          </a:r>
          <a:r>
            <a:rPr lang="en-US" sz="2100" b="1" i="0" kern="1200" dirty="0"/>
            <a:t>Create and Share a Text File Using RStudio and GitHub</a:t>
          </a:r>
          <a:endParaRPr lang="en-US" sz="2100" kern="1200" dirty="0"/>
        </a:p>
      </dsp:txBody>
      <dsp:txXfrm>
        <a:off x="40780" y="71523"/>
        <a:ext cx="6182080" cy="753819"/>
      </dsp:txXfrm>
    </dsp:sp>
    <dsp:sp modelId="{54FD619C-828C-40CB-81D5-AD02AB429819}">
      <dsp:nvSpPr>
        <dsp:cNvPr id="0" name=""/>
        <dsp:cNvSpPr/>
      </dsp:nvSpPr>
      <dsp:spPr>
        <a:xfrm>
          <a:off x="0" y="866123"/>
          <a:ext cx="6263640" cy="460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6670" rIns="149352" bIns="26670" numCol="1" spcCol="1270" anchor="t" anchorCtr="0">
          <a:noAutofit/>
        </a:bodyPr>
        <a:lstStyle/>
        <a:p>
          <a:pPr marL="171450" lvl="1" indent="-171450" algn="l" defTabSz="711200">
            <a:lnSpc>
              <a:spcPct val="90000"/>
            </a:lnSpc>
            <a:spcBef>
              <a:spcPct val="0"/>
            </a:spcBef>
            <a:spcAft>
              <a:spcPct val="20000"/>
            </a:spcAft>
            <a:buFont typeface="+mj-lt"/>
            <a:buAutoNum type="arabicPeriod"/>
          </a:pPr>
          <a:r>
            <a:rPr lang="en-US" sz="1600" b="1" i="0" kern="1200" dirty="0"/>
            <a:t>Branch Awareness</a:t>
          </a:r>
          <a:r>
            <a:rPr lang="en-US" sz="1600" b="0" i="0" kern="1200" dirty="0"/>
            <a:t>: Make sure you are working in </a:t>
          </a:r>
          <a:r>
            <a:rPr lang="en-US" sz="1600" b="0" i="0" kern="1200" dirty="0">
              <a:solidFill>
                <a:srgbClr val="FF0000"/>
              </a:solidFill>
            </a:rPr>
            <a:t>your own branch </a:t>
          </a:r>
          <a:r>
            <a:rPr lang="en-US" sz="1600" b="0" i="0" kern="1200" dirty="0"/>
            <a:t>in RStudio. This is crucial!</a:t>
          </a:r>
          <a:endParaRPr lang="en-US" sz="1600" kern="1200" dirty="0"/>
        </a:p>
        <a:p>
          <a:pPr marL="171450" lvl="1" indent="-171450" algn="l" defTabSz="711200">
            <a:lnSpc>
              <a:spcPct val="90000"/>
            </a:lnSpc>
            <a:spcBef>
              <a:spcPct val="0"/>
            </a:spcBef>
            <a:spcAft>
              <a:spcPct val="20000"/>
            </a:spcAft>
            <a:buFont typeface="+mj-lt"/>
            <a:buAutoNum type="arabicPeriod"/>
          </a:pPr>
          <a:r>
            <a:rPr lang="en-US" sz="1600" b="1" i="0" kern="1200"/>
            <a:t>Text File Creation</a:t>
          </a:r>
          <a:r>
            <a:rPr lang="en-US" sz="1600" b="0" i="0" kern="1200"/>
            <a:t>:</a:t>
          </a:r>
        </a:p>
        <a:p>
          <a:pPr marL="342900" lvl="2" indent="-171450" algn="l" defTabSz="711200">
            <a:lnSpc>
              <a:spcPct val="90000"/>
            </a:lnSpc>
            <a:spcBef>
              <a:spcPct val="0"/>
            </a:spcBef>
            <a:spcAft>
              <a:spcPct val="20000"/>
            </a:spcAft>
            <a:buFont typeface="+mj-lt"/>
            <a:buAutoNum type="arabicPeriod"/>
          </a:pPr>
          <a:r>
            <a:rPr lang="en-US" sz="1600" b="0" i="0" kern="1200"/>
            <a:t>Open RStudio and create a new Text file.</a:t>
          </a:r>
        </a:p>
        <a:p>
          <a:pPr marL="342900" lvl="2" indent="-171450" algn="l" defTabSz="711200">
            <a:lnSpc>
              <a:spcPct val="90000"/>
            </a:lnSpc>
            <a:spcBef>
              <a:spcPct val="0"/>
            </a:spcBef>
            <a:spcAft>
              <a:spcPct val="20000"/>
            </a:spcAft>
            <a:buFont typeface="+mj-lt"/>
            <a:buAutoNum type="arabicPeriod"/>
          </a:pPr>
          <a:r>
            <a:rPr lang="en-US" sz="1600" b="0" i="0" kern="1200" dirty="0"/>
            <a:t>Save the file as "</a:t>
          </a:r>
          <a:r>
            <a:rPr lang="en-US" sz="1600" b="0" i="0" kern="1200" dirty="0" err="1"/>
            <a:t>YourName</a:t>
          </a:r>
          <a:r>
            <a:rPr lang="en-US" sz="1600" b="0" i="0" kern="1200" dirty="0"/>
            <a:t>-txt" (no spaces).</a:t>
          </a:r>
        </a:p>
        <a:p>
          <a:pPr marL="171450" lvl="1" indent="-171450" algn="l" defTabSz="711200">
            <a:lnSpc>
              <a:spcPct val="90000"/>
            </a:lnSpc>
            <a:spcBef>
              <a:spcPct val="0"/>
            </a:spcBef>
            <a:spcAft>
              <a:spcPct val="20000"/>
            </a:spcAft>
            <a:buFont typeface="+mj-lt"/>
            <a:buAutoNum type="arabicPeriod"/>
          </a:pPr>
          <a:r>
            <a:rPr lang="en-US" sz="1600" b="1" i="0" kern="1200"/>
            <a:t>Content Addition</a:t>
          </a:r>
          <a:r>
            <a:rPr lang="en-US" sz="1600" b="0" i="0" kern="1200"/>
            <a:t>:</a:t>
          </a:r>
        </a:p>
        <a:p>
          <a:pPr marL="342900" lvl="2" indent="-171450" algn="l" defTabSz="711200">
            <a:lnSpc>
              <a:spcPct val="90000"/>
            </a:lnSpc>
            <a:spcBef>
              <a:spcPct val="0"/>
            </a:spcBef>
            <a:spcAft>
              <a:spcPct val="20000"/>
            </a:spcAft>
            <a:buFont typeface="+mj-lt"/>
            <a:buAutoNum type="arabicPeriod"/>
          </a:pPr>
          <a:r>
            <a:rPr lang="en-US" sz="1600" b="0" i="0" kern="1200"/>
            <a:t>Add at least two paragraphs to the text file.</a:t>
          </a:r>
        </a:p>
        <a:p>
          <a:pPr marL="342900" lvl="2" indent="-171450" algn="l" defTabSz="711200">
            <a:lnSpc>
              <a:spcPct val="90000"/>
            </a:lnSpc>
            <a:spcBef>
              <a:spcPct val="0"/>
            </a:spcBef>
            <a:spcAft>
              <a:spcPct val="20000"/>
            </a:spcAft>
            <a:buFont typeface="+mj-lt"/>
            <a:buAutoNum type="arabicPeriod"/>
          </a:pPr>
          <a:r>
            <a:rPr lang="en-US" sz="1600" b="0" i="0" kern="1200"/>
            <a:t>Save your changes.</a:t>
          </a:r>
        </a:p>
        <a:p>
          <a:pPr marL="171450" lvl="1" indent="-171450" algn="l" defTabSz="711200">
            <a:lnSpc>
              <a:spcPct val="90000"/>
            </a:lnSpc>
            <a:spcBef>
              <a:spcPct val="0"/>
            </a:spcBef>
            <a:spcAft>
              <a:spcPct val="20000"/>
            </a:spcAft>
            <a:buFont typeface="+mj-lt"/>
            <a:buAutoNum type="arabicPeriod"/>
          </a:pPr>
          <a:r>
            <a:rPr lang="en-US" sz="1600" b="1" i="0" kern="1200"/>
            <a:t>Git Operations in RStudio</a:t>
          </a:r>
          <a:r>
            <a:rPr lang="en-US" sz="1600" b="0" i="0" kern="1200"/>
            <a:t>:</a:t>
          </a:r>
        </a:p>
        <a:p>
          <a:pPr marL="342900" lvl="2" indent="-171450" algn="l" defTabSz="711200">
            <a:lnSpc>
              <a:spcPct val="90000"/>
            </a:lnSpc>
            <a:spcBef>
              <a:spcPct val="0"/>
            </a:spcBef>
            <a:spcAft>
              <a:spcPct val="20000"/>
            </a:spcAft>
            <a:buFont typeface="+mj-lt"/>
            <a:buAutoNum type="arabicPeriod"/>
          </a:pPr>
          <a:r>
            <a:rPr lang="en-US" sz="1600" b="0" i="0" kern="1200"/>
            <a:t>Navigate to the Git panel within RStudio.</a:t>
          </a:r>
        </a:p>
        <a:p>
          <a:pPr marL="342900" lvl="2" indent="-171450" algn="l" defTabSz="711200">
            <a:lnSpc>
              <a:spcPct val="90000"/>
            </a:lnSpc>
            <a:spcBef>
              <a:spcPct val="0"/>
            </a:spcBef>
            <a:spcAft>
              <a:spcPct val="20000"/>
            </a:spcAft>
            <a:buFont typeface="+mj-lt"/>
            <a:buAutoNum type="arabicPeriod"/>
          </a:pPr>
          <a:r>
            <a:rPr lang="en-US" sz="1600" b="0" i="0" kern="1200"/>
            <a:t>Stage your changes.</a:t>
          </a:r>
        </a:p>
        <a:p>
          <a:pPr marL="342900" lvl="2" indent="-171450" algn="l" defTabSz="711200">
            <a:lnSpc>
              <a:spcPct val="90000"/>
            </a:lnSpc>
            <a:spcBef>
              <a:spcPct val="0"/>
            </a:spcBef>
            <a:spcAft>
              <a:spcPct val="20000"/>
            </a:spcAft>
            <a:buFont typeface="+mj-lt"/>
            <a:buAutoNum type="arabicPeriod"/>
          </a:pPr>
          <a:r>
            <a:rPr lang="en-US" sz="1600" b="0" i="0" kern="1200"/>
            <a:t>Commit with meaningful messages.</a:t>
          </a:r>
        </a:p>
        <a:p>
          <a:pPr marL="342900" lvl="2" indent="-171450" algn="l" defTabSz="711200">
            <a:lnSpc>
              <a:spcPct val="90000"/>
            </a:lnSpc>
            <a:spcBef>
              <a:spcPct val="0"/>
            </a:spcBef>
            <a:spcAft>
              <a:spcPct val="20000"/>
            </a:spcAft>
            <a:buFont typeface="+mj-lt"/>
            <a:buAutoNum type="arabicPeriod"/>
          </a:pPr>
          <a:r>
            <a:rPr lang="en-US" sz="1600" b="0" i="0" kern="1200"/>
            <a:t>Perform a 'Pull' operation to update your local repository.</a:t>
          </a:r>
        </a:p>
        <a:p>
          <a:pPr marL="342900" lvl="2" indent="-171450" algn="l" defTabSz="711200">
            <a:lnSpc>
              <a:spcPct val="90000"/>
            </a:lnSpc>
            <a:spcBef>
              <a:spcPct val="0"/>
            </a:spcBef>
            <a:spcAft>
              <a:spcPct val="20000"/>
            </a:spcAft>
            <a:buFont typeface="+mj-lt"/>
            <a:buAutoNum type="arabicPeriod"/>
          </a:pPr>
          <a:r>
            <a:rPr lang="en-US" sz="1600" b="0" i="0" kern="1200"/>
            <a:t>Finally, 'Push' your changes to the remote repository.</a:t>
          </a:r>
        </a:p>
        <a:p>
          <a:pPr marL="171450" lvl="1" indent="-171450" algn="l" defTabSz="711200">
            <a:lnSpc>
              <a:spcPct val="90000"/>
            </a:lnSpc>
            <a:spcBef>
              <a:spcPct val="0"/>
            </a:spcBef>
            <a:spcAft>
              <a:spcPct val="20000"/>
            </a:spcAft>
            <a:buFont typeface="+mj-lt"/>
            <a:buAutoNum type="arabicPeriod"/>
          </a:pPr>
          <a:r>
            <a:rPr lang="en-US" sz="1600" b="1" i="0" kern="1200"/>
            <a:t>Verification on GitHub</a:t>
          </a:r>
          <a:r>
            <a:rPr lang="en-US" sz="1600" b="0" i="0" kern="1200"/>
            <a:t>:</a:t>
          </a:r>
        </a:p>
        <a:p>
          <a:pPr marL="342900" lvl="2" indent="-171450" algn="l" defTabSz="711200">
            <a:lnSpc>
              <a:spcPct val="90000"/>
            </a:lnSpc>
            <a:spcBef>
              <a:spcPct val="0"/>
            </a:spcBef>
            <a:spcAft>
              <a:spcPct val="20000"/>
            </a:spcAft>
            <a:buFont typeface="+mj-lt"/>
            <a:buAutoNum type="arabicPeriod"/>
          </a:pPr>
          <a:r>
            <a:rPr lang="en-US" sz="1600" b="0" i="0" kern="1200"/>
            <a:t>Go to GitHub and navigate to your team repository.</a:t>
          </a:r>
        </a:p>
        <a:p>
          <a:pPr marL="342900" lvl="2" indent="-171450" algn="l" defTabSz="711200">
            <a:lnSpc>
              <a:spcPct val="90000"/>
            </a:lnSpc>
            <a:spcBef>
              <a:spcPct val="0"/>
            </a:spcBef>
            <a:spcAft>
              <a:spcPct val="20000"/>
            </a:spcAft>
            <a:buFont typeface="+mj-lt"/>
            <a:buAutoNum type="arabicPeriod"/>
          </a:pPr>
          <a:r>
            <a:rPr lang="en-US" sz="1600" b="0" i="0" kern="1200" dirty="0"/>
            <a:t>Verify that your branch is updated in the cloud-based repository.</a:t>
          </a:r>
        </a:p>
      </dsp:txBody>
      <dsp:txXfrm>
        <a:off x="0" y="866123"/>
        <a:ext cx="6263640" cy="46078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1D739-BFDB-4777-A4F0-C772C6242C25}">
      <dsp:nvSpPr>
        <dsp:cNvPr id="0" name=""/>
        <dsp:cNvSpPr/>
      </dsp:nvSpPr>
      <dsp:spPr>
        <a:xfrm>
          <a:off x="0" y="50093"/>
          <a:ext cx="7282240" cy="1989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1" kern="1200" dirty="0"/>
            <a:t>Interns: Practicing Conflict Resolution in Git</a:t>
          </a:r>
        </a:p>
      </dsp:txBody>
      <dsp:txXfrm>
        <a:off x="97095" y="147188"/>
        <a:ext cx="7088050" cy="1794810"/>
      </dsp:txXfrm>
    </dsp:sp>
    <dsp:sp modelId="{54FD619C-828C-40CB-81D5-AD02AB429819}">
      <dsp:nvSpPr>
        <dsp:cNvPr id="0" name=""/>
        <dsp:cNvSpPr/>
      </dsp:nvSpPr>
      <dsp:spPr>
        <a:xfrm>
          <a:off x="0" y="2039093"/>
          <a:ext cx="7282240" cy="341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211" tIns="35560" rIns="199136" bIns="35560" numCol="1" spcCol="1270" anchor="t" anchorCtr="0">
          <a:noAutofit/>
        </a:bodyPr>
        <a:lstStyle/>
        <a:p>
          <a:pPr marL="285750" lvl="1" indent="-285750" algn="l" defTabSz="1244600">
            <a:lnSpc>
              <a:spcPct val="90000"/>
            </a:lnSpc>
            <a:spcBef>
              <a:spcPct val="0"/>
            </a:spcBef>
            <a:spcAft>
              <a:spcPct val="20000"/>
            </a:spcAft>
            <a:buFont typeface="+mj-lt"/>
            <a:buAutoNum type="arabicPeriod"/>
          </a:pPr>
          <a:r>
            <a:rPr lang="en-US" sz="2800" b="1" kern="1200" dirty="0"/>
            <a:t>Objective: </a:t>
          </a:r>
          <a:r>
            <a:rPr lang="en-US" sz="2800" kern="1200" dirty="0"/>
            <a:t>Learn to resolve Git conflicts by editing the same code file simultaneously.</a:t>
          </a:r>
        </a:p>
        <a:p>
          <a:pPr marL="285750" lvl="1" indent="-285750" algn="l" defTabSz="1244600">
            <a:lnSpc>
              <a:spcPct val="90000"/>
            </a:lnSpc>
            <a:spcBef>
              <a:spcPct val="0"/>
            </a:spcBef>
            <a:spcAft>
              <a:spcPct val="20000"/>
            </a:spcAft>
            <a:buFont typeface="+mj-lt"/>
            <a:buAutoNum type="arabicPeriod"/>
          </a:pPr>
          <a:r>
            <a:rPr lang="en-US" sz="2800" b="1" kern="1200" dirty="0"/>
            <a:t>Initial Setup: </a:t>
          </a:r>
          <a:r>
            <a:rPr lang="en-US" sz="2800" kern="1200" dirty="0"/>
            <a:t>Make sure everyone is in member </a:t>
          </a:r>
          <a:r>
            <a:rPr lang="en-US" sz="2800" kern="1200" dirty="0">
              <a:solidFill>
                <a:srgbClr val="FF0000"/>
              </a:solidFill>
            </a:rPr>
            <a:t>#1's branch in RStudio</a:t>
          </a:r>
          <a:r>
            <a:rPr lang="en-US" sz="2800" kern="1200" dirty="0"/>
            <a:t>. Pull the latest version of the code.</a:t>
          </a:r>
        </a:p>
        <a:p>
          <a:pPr marL="285750" lvl="1" indent="-285750" algn="l" defTabSz="1244600">
            <a:lnSpc>
              <a:spcPct val="90000"/>
            </a:lnSpc>
            <a:spcBef>
              <a:spcPct val="0"/>
            </a:spcBef>
            <a:spcAft>
              <a:spcPct val="20000"/>
            </a:spcAft>
            <a:buFont typeface="+mj-lt"/>
            <a:buAutoNum type="arabicPeriod"/>
          </a:pPr>
          <a:r>
            <a:rPr lang="en-US" sz="2800" b="1" kern="1200" dirty="0"/>
            <a:t>Conflict Creation: </a:t>
          </a:r>
          <a:r>
            <a:rPr lang="en-US" sz="2800" kern="1200" dirty="0"/>
            <a:t>Each of you will edit the </a:t>
          </a:r>
          <a:r>
            <a:rPr lang="en-US" sz="2800" kern="1200" dirty="0">
              <a:solidFill>
                <a:srgbClr val="FF0000"/>
              </a:solidFill>
            </a:rPr>
            <a:t>second line </a:t>
          </a:r>
          <a:r>
            <a:rPr lang="en-US" sz="2800" kern="1200" dirty="0"/>
            <a:t>of the </a:t>
          </a:r>
          <a:r>
            <a:rPr lang="en-US" sz="2800" kern="1200" dirty="0">
              <a:solidFill>
                <a:srgbClr val="FF0000"/>
              </a:solidFill>
            </a:rPr>
            <a:t>#1 member's txt file</a:t>
          </a:r>
          <a:r>
            <a:rPr lang="en-US" sz="2800" kern="1200" dirty="0"/>
            <a:t>. Save your changes.</a:t>
          </a:r>
        </a:p>
      </dsp:txBody>
      <dsp:txXfrm>
        <a:off x="0" y="2039093"/>
        <a:ext cx="7282240" cy="3415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4AA57-6F3A-4127-A143-FCB46C54843E}">
      <dsp:nvSpPr>
        <dsp:cNvPr id="0" name=""/>
        <dsp:cNvSpPr/>
      </dsp:nvSpPr>
      <dsp:spPr>
        <a:xfrm>
          <a:off x="2187" y="86285"/>
          <a:ext cx="1613592" cy="8205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Member #1</a:t>
          </a:r>
          <a:endParaRPr lang="en-US" sz="1300" kern="1200" dirty="0"/>
        </a:p>
      </dsp:txBody>
      <dsp:txXfrm>
        <a:off x="2187" y="86285"/>
        <a:ext cx="1613592" cy="547028"/>
      </dsp:txXfrm>
    </dsp:sp>
    <dsp:sp modelId="{4F7384FE-A5B9-4F53-BA55-4DE7D1F82EC3}">
      <dsp:nvSpPr>
        <dsp:cNvPr id="0" name=""/>
        <dsp:cNvSpPr/>
      </dsp:nvSpPr>
      <dsp:spPr>
        <a:xfrm>
          <a:off x="37298" y="792205"/>
          <a:ext cx="2204360" cy="20230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Commit your changes.</a:t>
          </a:r>
          <a:endParaRPr lang="en-US"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Pull the latest version from the remote repository.</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Push your changes to the repository.</a:t>
          </a:r>
        </a:p>
      </dsp:txBody>
      <dsp:txXfrm>
        <a:off x="96550" y="851457"/>
        <a:ext cx="2085856" cy="1904497"/>
      </dsp:txXfrm>
    </dsp:sp>
    <dsp:sp modelId="{7E10850E-B3E2-4528-8750-81A880E37D7D}">
      <dsp:nvSpPr>
        <dsp:cNvPr id="0" name=""/>
        <dsp:cNvSpPr/>
      </dsp:nvSpPr>
      <dsp:spPr>
        <a:xfrm rot="21589028">
          <a:off x="1934239" y="154261"/>
          <a:ext cx="675140" cy="4017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934239" y="234800"/>
        <a:ext cx="554619" cy="241043"/>
      </dsp:txXfrm>
    </dsp:sp>
    <dsp:sp modelId="{F37B7834-2138-4CB7-B159-1267F8F702BC}">
      <dsp:nvSpPr>
        <dsp:cNvPr id="0" name=""/>
        <dsp:cNvSpPr/>
      </dsp:nvSpPr>
      <dsp:spPr>
        <a:xfrm>
          <a:off x="2889623" y="77069"/>
          <a:ext cx="1613592" cy="8205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Member #2</a:t>
          </a:r>
          <a:endParaRPr lang="en-US" sz="1300" kern="1200" dirty="0"/>
        </a:p>
      </dsp:txBody>
      <dsp:txXfrm>
        <a:off x="2889623" y="77069"/>
        <a:ext cx="1613592" cy="547028"/>
      </dsp:txXfrm>
    </dsp:sp>
    <dsp:sp modelId="{52472363-E7F9-40C4-AE39-5026DEA34704}">
      <dsp:nvSpPr>
        <dsp:cNvPr id="0" name=""/>
        <dsp:cNvSpPr/>
      </dsp:nvSpPr>
      <dsp:spPr>
        <a:xfrm>
          <a:off x="2899578" y="725066"/>
          <a:ext cx="2254672" cy="20598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Commit your changes.</a:t>
          </a:r>
          <a:endParaRPr lang="en-US"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Attempt a 'Pull' (expect an error message).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Resolve the conflict.</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Pull again and then Push.</a:t>
          </a:r>
        </a:p>
      </dsp:txBody>
      <dsp:txXfrm>
        <a:off x="2959909" y="785397"/>
        <a:ext cx="2134010" cy="1939202"/>
      </dsp:txXfrm>
    </dsp:sp>
    <dsp:sp modelId="{F28B0269-8BA5-4AA8-8109-63D586BB04DB}">
      <dsp:nvSpPr>
        <dsp:cNvPr id="0" name=""/>
        <dsp:cNvSpPr/>
      </dsp:nvSpPr>
      <dsp:spPr>
        <a:xfrm rot="21586391">
          <a:off x="4827962" y="143872"/>
          <a:ext cx="688474" cy="4017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827962" y="224458"/>
        <a:ext cx="567953" cy="241043"/>
      </dsp:txXfrm>
    </dsp:sp>
    <dsp:sp modelId="{73CA9ECD-8EF5-4080-8216-4201F7EBD33A}">
      <dsp:nvSpPr>
        <dsp:cNvPr id="0" name=""/>
        <dsp:cNvSpPr/>
      </dsp:nvSpPr>
      <dsp:spPr>
        <a:xfrm>
          <a:off x="5802214" y="65539"/>
          <a:ext cx="1613592" cy="8205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Member #3</a:t>
          </a:r>
          <a:endParaRPr lang="en-US" sz="1300" kern="1200" dirty="0"/>
        </a:p>
      </dsp:txBody>
      <dsp:txXfrm>
        <a:off x="5802214" y="65539"/>
        <a:ext cx="1613592" cy="547028"/>
      </dsp:txXfrm>
    </dsp:sp>
    <dsp:sp modelId="{0A0D3F28-D050-437C-90D9-367FF167B165}">
      <dsp:nvSpPr>
        <dsp:cNvPr id="0" name=""/>
        <dsp:cNvSpPr/>
      </dsp:nvSpPr>
      <dsp:spPr>
        <a:xfrm>
          <a:off x="5811548" y="694866"/>
          <a:ext cx="2221093" cy="2105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Commit your changes.</a:t>
          </a:r>
          <a:endParaRPr lang="en-US"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Attempt a 'Pull' (expect an error message).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Resolve the conflict.</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Pull again and then Push.</a:t>
          </a:r>
        </a:p>
      </dsp:txBody>
      <dsp:txXfrm>
        <a:off x="5873230" y="756548"/>
        <a:ext cx="2097729" cy="1982621"/>
      </dsp:txXfrm>
    </dsp:sp>
    <dsp:sp modelId="{80B87EE6-99D5-4669-896B-4C46BBAD4191}">
      <dsp:nvSpPr>
        <dsp:cNvPr id="0" name=""/>
        <dsp:cNvSpPr/>
      </dsp:nvSpPr>
      <dsp:spPr>
        <a:xfrm rot="21588437">
          <a:off x="7736357" y="133249"/>
          <a:ext cx="679574" cy="4017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736357" y="213799"/>
        <a:ext cx="559053" cy="241043"/>
      </dsp:txXfrm>
    </dsp:sp>
    <dsp:sp modelId="{4FC40CCB-BB1F-4432-BBA3-AD3A5915E10F}">
      <dsp:nvSpPr>
        <dsp:cNvPr id="0" name=""/>
        <dsp:cNvSpPr/>
      </dsp:nvSpPr>
      <dsp:spPr>
        <a:xfrm>
          <a:off x="8698016" y="55799"/>
          <a:ext cx="1613592" cy="8205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Member #1 (Again)</a:t>
          </a:r>
          <a:endParaRPr lang="en-US" sz="1300" kern="1200" dirty="0"/>
        </a:p>
      </dsp:txBody>
      <dsp:txXfrm>
        <a:off x="8698016" y="55799"/>
        <a:ext cx="1613592" cy="547028"/>
      </dsp:txXfrm>
    </dsp:sp>
    <dsp:sp modelId="{EAD953E3-AC4D-4EE4-BA41-EC51A1420917}">
      <dsp:nvSpPr>
        <dsp:cNvPr id="0" name=""/>
        <dsp:cNvSpPr/>
      </dsp:nvSpPr>
      <dsp:spPr>
        <a:xfrm>
          <a:off x="8702186" y="687573"/>
          <a:ext cx="2231420" cy="21449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Edit the txt file, changing the second line.</a:t>
          </a:r>
          <a:endParaRPr lang="en-US"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Commit your changes.</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Attempt a 'Pull' (expect an error message).</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a:t>Resolve the conflict.</a:t>
          </a:r>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Pull again and then Push.</a:t>
          </a:r>
        </a:p>
      </dsp:txBody>
      <dsp:txXfrm>
        <a:off x="8765009" y="750396"/>
        <a:ext cx="2105774" cy="20193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F4982-B53E-4269-A7BF-6B940844FF85}">
      <dsp:nvSpPr>
        <dsp:cNvPr id="0" name=""/>
        <dsp:cNvSpPr/>
      </dsp:nvSpPr>
      <dsp:spPr>
        <a:xfrm>
          <a:off x="0" y="0"/>
          <a:ext cx="8874760" cy="9146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Fellows: create different branches for different goals</a:t>
          </a:r>
        </a:p>
      </dsp:txBody>
      <dsp:txXfrm>
        <a:off x="26790" y="26790"/>
        <a:ext cx="7810451" cy="861106"/>
      </dsp:txXfrm>
    </dsp:sp>
    <dsp:sp modelId="{258E7046-5195-4AA2-A580-D431D35889DF}">
      <dsp:nvSpPr>
        <dsp:cNvPr id="0" name=""/>
        <dsp:cNvSpPr/>
      </dsp:nvSpPr>
      <dsp:spPr>
        <a:xfrm>
          <a:off x="743261" y="1080992"/>
          <a:ext cx="8874760" cy="914686"/>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Interns: work in the branch for specific goals</a:t>
          </a:r>
        </a:p>
      </dsp:txBody>
      <dsp:txXfrm>
        <a:off x="770051" y="1107782"/>
        <a:ext cx="7483372" cy="861106"/>
      </dsp:txXfrm>
    </dsp:sp>
    <dsp:sp modelId="{83A86820-504C-413D-8321-D7EF84FA6C97}">
      <dsp:nvSpPr>
        <dsp:cNvPr id="0" name=""/>
        <dsp:cNvSpPr/>
      </dsp:nvSpPr>
      <dsp:spPr>
        <a:xfrm>
          <a:off x="1475428" y="2161985"/>
          <a:ext cx="8874760" cy="914686"/>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Interns: stage, commit, pull, and push, pull request</a:t>
          </a:r>
        </a:p>
      </dsp:txBody>
      <dsp:txXfrm>
        <a:off x="1502218" y="2188775"/>
        <a:ext cx="7494466" cy="861106"/>
      </dsp:txXfrm>
    </dsp:sp>
    <dsp:sp modelId="{066178F8-E216-42AF-83FD-6960553DDF70}">
      <dsp:nvSpPr>
        <dsp:cNvPr id="0" name=""/>
        <dsp:cNvSpPr/>
      </dsp:nvSpPr>
      <dsp:spPr>
        <a:xfrm>
          <a:off x="2218689" y="3242977"/>
          <a:ext cx="8874760" cy="91468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Fellows: pull the branches back to main</a:t>
          </a:r>
        </a:p>
      </dsp:txBody>
      <dsp:txXfrm>
        <a:off x="2245479" y="3269767"/>
        <a:ext cx="7483372" cy="861106"/>
      </dsp:txXfrm>
    </dsp:sp>
    <dsp:sp modelId="{BC3C72D3-65FE-4BF7-9C72-5C2DE1A248FF}">
      <dsp:nvSpPr>
        <dsp:cNvPr id="0" name=""/>
        <dsp:cNvSpPr/>
      </dsp:nvSpPr>
      <dsp:spPr>
        <a:xfrm>
          <a:off x="8280214" y="700566"/>
          <a:ext cx="594545" cy="59454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413987" y="700566"/>
        <a:ext cx="326999" cy="447395"/>
      </dsp:txXfrm>
    </dsp:sp>
    <dsp:sp modelId="{75B2F3B1-08B7-4C5F-B014-84A060E8F68C}">
      <dsp:nvSpPr>
        <dsp:cNvPr id="0" name=""/>
        <dsp:cNvSpPr/>
      </dsp:nvSpPr>
      <dsp:spPr>
        <a:xfrm>
          <a:off x="9023475" y="1781559"/>
          <a:ext cx="594545" cy="594545"/>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157248" y="1781559"/>
        <a:ext cx="326999" cy="447395"/>
      </dsp:txXfrm>
    </dsp:sp>
    <dsp:sp modelId="{A28A60A6-9734-4A7A-A145-A09034B359B2}">
      <dsp:nvSpPr>
        <dsp:cNvPr id="0" name=""/>
        <dsp:cNvSpPr/>
      </dsp:nvSpPr>
      <dsp:spPr>
        <a:xfrm>
          <a:off x="9755642" y="2862551"/>
          <a:ext cx="594545" cy="594545"/>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889415" y="2862551"/>
        <a:ext cx="326999" cy="44739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EFCB3-BF75-4F83-84E4-483F73A5C487}"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DF73F-52BA-4C9A-A946-F7710E30F17C}" type="slidenum">
              <a:rPr lang="en-US" smtClean="0"/>
              <a:t>‹#›</a:t>
            </a:fld>
            <a:endParaRPr lang="en-US"/>
          </a:p>
        </p:txBody>
      </p:sp>
    </p:spTree>
    <p:extLst>
      <p:ext uri="{BB962C8B-B14F-4D97-AF65-F5344CB8AC3E}">
        <p14:creationId xmlns:p14="http://schemas.microsoft.com/office/powerpoint/2010/main" val="337021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DF73F-52BA-4C9A-A946-F7710E30F17C}" type="slidenum">
              <a:rPr lang="en-US" smtClean="0"/>
              <a:t>2</a:t>
            </a:fld>
            <a:endParaRPr lang="en-US"/>
          </a:p>
        </p:txBody>
      </p:sp>
    </p:spTree>
    <p:extLst>
      <p:ext uri="{BB962C8B-B14F-4D97-AF65-F5344CB8AC3E}">
        <p14:creationId xmlns:p14="http://schemas.microsoft.com/office/powerpoint/2010/main" val="8885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72EC-50F8-B711-7050-38C84FB72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53419B-8F9E-7537-B6F4-C3FA905C6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11706-363B-C9AE-3FDB-01F46A2CC3B7}"/>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5" name="Footer Placeholder 4">
            <a:extLst>
              <a:ext uri="{FF2B5EF4-FFF2-40B4-BE49-F238E27FC236}">
                <a16:creationId xmlns:a16="http://schemas.microsoft.com/office/drawing/2014/main" id="{86E4B4DB-23C5-CD03-AA2C-A563111F1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D6AFF-BD99-BADD-3A2C-2C6704CA34D3}"/>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69694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3A69-C71F-20F0-0264-3270CCE068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F3B53-F0F2-00D4-23B4-BB8603AD9D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71795-3B64-5A9F-DE2E-E34364CC7FED}"/>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5" name="Footer Placeholder 4">
            <a:extLst>
              <a:ext uri="{FF2B5EF4-FFF2-40B4-BE49-F238E27FC236}">
                <a16:creationId xmlns:a16="http://schemas.microsoft.com/office/drawing/2014/main" id="{28E8615A-9A81-8104-CEA0-35F924A8D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7EC5C-2222-49F2-4510-99F334C8B7F5}"/>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428984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DBE44-7CDC-52D1-4E41-331AAF4553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71DFF-CD6B-1963-C4F8-7D253065D5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D1B89-3D3F-A550-6E85-E95392429BBC}"/>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5" name="Footer Placeholder 4">
            <a:extLst>
              <a:ext uri="{FF2B5EF4-FFF2-40B4-BE49-F238E27FC236}">
                <a16:creationId xmlns:a16="http://schemas.microsoft.com/office/drawing/2014/main" id="{D1F52DAB-C01F-5F1C-A01E-AAA90706D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278D7-C728-1EF4-A1D9-5AE893415EDD}"/>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39111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829F-DCBF-095C-B98E-2AB9AE7B6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020C-CAB5-2D28-3BF4-8BE1262CB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B68A7-48A3-7920-A851-2FC06E79BCEB}"/>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5" name="Footer Placeholder 4">
            <a:extLst>
              <a:ext uri="{FF2B5EF4-FFF2-40B4-BE49-F238E27FC236}">
                <a16:creationId xmlns:a16="http://schemas.microsoft.com/office/drawing/2014/main" id="{B37B60C8-DA09-13CB-8454-EC3705E1F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D5A56-3612-9674-97D7-58B4261F9FA1}"/>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53818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C954-2EF9-D8D0-5BF0-B5C01D0C6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DEC167-6F08-618B-9EE6-7C69E1D472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75877-B6CA-2AED-1FC0-3DB98BE0C6B4}"/>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5" name="Footer Placeholder 4">
            <a:extLst>
              <a:ext uri="{FF2B5EF4-FFF2-40B4-BE49-F238E27FC236}">
                <a16:creationId xmlns:a16="http://schemas.microsoft.com/office/drawing/2014/main" id="{AA15F824-3AF2-C6CD-6D8A-8B0EDE1F4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C0171-4452-79F7-CA04-8E6155CB35F0}"/>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13987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4855-2884-7135-C21C-A68413B60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C93E0-66D6-B59E-C9D5-5C1E9C11B1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615432-454B-AB8C-9A9A-58B1267E47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C7189D-5C51-E666-4AED-4EC5F09082A7}"/>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6" name="Footer Placeholder 5">
            <a:extLst>
              <a:ext uri="{FF2B5EF4-FFF2-40B4-BE49-F238E27FC236}">
                <a16:creationId xmlns:a16="http://schemas.microsoft.com/office/drawing/2014/main" id="{DEDAF4EB-6A56-0BFA-312F-244D217A5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24D81-B195-F924-A151-0205C5ADDD13}"/>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76178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300C-BA57-9928-0350-3694D348A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00254E-9EA3-4BF1-26CA-5C62055A2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B36917-F0D0-3AAA-1F16-B2AEA67DD9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5A3CB-E218-6EA8-C8C2-A155C7F85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F30CA-A6FE-367C-0C65-2583C1F424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698720-13D6-B220-240C-0B035CC1A9E1}"/>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8" name="Footer Placeholder 7">
            <a:extLst>
              <a:ext uri="{FF2B5EF4-FFF2-40B4-BE49-F238E27FC236}">
                <a16:creationId xmlns:a16="http://schemas.microsoft.com/office/drawing/2014/main" id="{1A83F399-E5D4-01FD-C22D-7BF649C64A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25D6F7-610C-3AC4-024D-A2DC07CE4702}"/>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287829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886A-7A29-F08C-98D7-CAC239209F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E4EBE8-312A-174B-0553-44F4CE079A31}"/>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4" name="Footer Placeholder 3">
            <a:extLst>
              <a:ext uri="{FF2B5EF4-FFF2-40B4-BE49-F238E27FC236}">
                <a16:creationId xmlns:a16="http://schemas.microsoft.com/office/drawing/2014/main" id="{A6AB1940-0871-30DA-8C3D-1F1D0C6C7D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6E8ED-2DD9-6E74-B945-2790A3F3AD08}"/>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99345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52ED4-8B26-78C7-00F4-C2F384CC026D}"/>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3" name="Footer Placeholder 2">
            <a:extLst>
              <a:ext uri="{FF2B5EF4-FFF2-40B4-BE49-F238E27FC236}">
                <a16:creationId xmlns:a16="http://schemas.microsoft.com/office/drawing/2014/main" id="{88C6DFEA-67C1-FE33-F983-BB6621F6E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A33F97-9064-FB22-7E28-C8C1FA12F9E3}"/>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286339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356B-6F55-0F88-7141-1D008C9A0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6A169-9C76-8887-2238-F67D153C56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90C30-C706-1BC5-F434-22E33C86B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4B59A-D482-EB5E-9F1D-AEDFAC960963}"/>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6" name="Footer Placeholder 5">
            <a:extLst>
              <a:ext uri="{FF2B5EF4-FFF2-40B4-BE49-F238E27FC236}">
                <a16:creationId xmlns:a16="http://schemas.microsoft.com/office/drawing/2014/main" id="{4B4203A3-03ED-7C4C-3C28-33666757F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E4603-9C81-D558-CBFD-6CFAFEDADC4C}"/>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72169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1FE4-8F5B-63AB-2A4A-1121547CE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089858-3564-4935-6C98-2BC5CA05E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0CFDE4-3B04-4708-BC61-5CC92CAFA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35811-C0F1-E5FD-CF4B-46D72AF899DD}"/>
              </a:ext>
            </a:extLst>
          </p:cNvPr>
          <p:cNvSpPr>
            <a:spLocks noGrp="1"/>
          </p:cNvSpPr>
          <p:nvPr>
            <p:ph type="dt" sz="half" idx="10"/>
          </p:nvPr>
        </p:nvSpPr>
        <p:spPr/>
        <p:txBody>
          <a:bodyPr/>
          <a:lstStyle/>
          <a:p>
            <a:fld id="{5FF2F7A2-1424-40C1-BC01-76180B893114}" type="datetimeFigureOut">
              <a:rPr lang="en-US" smtClean="0"/>
              <a:t>9/28/2023</a:t>
            </a:fld>
            <a:endParaRPr lang="en-US"/>
          </a:p>
        </p:txBody>
      </p:sp>
      <p:sp>
        <p:nvSpPr>
          <p:cNvPr id="6" name="Footer Placeholder 5">
            <a:extLst>
              <a:ext uri="{FF2B5EF4-FFF2-40B4-BE49-F238E27FC236}">
                <a16:creationId xmlns:a16="http://schemas.microsoft.com/office/drawing/2014/main" id="{B95BDD85-3D75-3B3E-83FE-25C64DCBC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6D440-D629-6D4D-7F46-B979CBC3687E}"/>
              </a:ext>
            </a:extLst>
          </p:cNvPr>
          <p:cNvSpPr>
            <a:spLocks noGrp="1"/>
          </p:cNvSpPr>
          <p:nvPr>
            <p:ph type="sldNum" sz="quarter" idx="12"/>
          </p:nvPr>
        </p:nvSpPr>
        <p:spPr/>
        <p:txBody>
          <a:bodyPr/>
          <a:lstStyle/>
          <a:p>
            <a:fld id="{54E6DD99-8374-42ED-A5A2-05400A7BF585}" type="slidenum">
              <a:rPr lang="en-US" smtClean="0"/>
              <a:t>‹#›</a:t>
            </a:fld>
            <a:endParaRPr lang="en-US"/>
          </a:p>
        </p:txBody>
      </p:sp>
    </p:spTree>
    <p:extLst>
      <p:ext uri="{BB962C8B-B14F-4D97-AF65-F5344CB8AC3E}">
        <p14:creationId xmlns:p14="http://schemas.microsoft.com/office/powerpoint/2010/main" val="55103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0FC84-BC12-17F5-6222-01BF876A5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977017-2302-10C3-1B4F-147AAA6C5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FAB77-7792-0D5A-795A-4657AA399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2F7A2-1424-40C1-BC01-76180B893114}" type="datetimeFigureOut">
              <a:rPr lang="en-US" smtClean="0"/>
              <a:t>9/28/2023</a:t>
            </a:fld>
            <a:endParaRPr lang="en-US"/>
          </a:p>
        </p:txBody>
      </p:sp>
      <p:sp>
        <p:nvSpPr>
          <p:cNvPr id="5" name="Footer Placeholder 4">
            <a:extLst>
              <a:ext uri="{FF2B5EF4-FFF2-40B4-BE49-F238E27FC236}">
                <a16:creationId xmlns:a16="http://schemas.microsoft.com/office/drawing/2014/main" id="{40003FD9-6FF6-12F1-FCFF-AA2AEC582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47FBB9-920C-C777-7F5C-766C0CDE9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6DD99-8374-42ED-A5A2-05400A7BF585}" type="slidenum">
              <a:rPr lang="en-US" smtClean="0"/>
              <a:t>‹#›</a:t>
            </a:fld>
            <a:endParaRPr lang="en-US"/>
          </a:p>
        </p:txBody>
      </p:sp>
    </p:spTree>
    <p:extLst>
      <p:ext uri="{BB962C8B-B14F-4D97-AF65-F5344CB8AC3E}">
        <p14:creationId xmlns:p14="http://schemas.microsoft.com/office/powerpoint/2010/main" val="147062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2EE2-F660-34E3-FEB4-CA1FF1AD015D}"/>
              </a:ext>
            </a:extLst>
          </p:cNvPr>
          <p:cNvSpPr>
            <a:spLocks noGrp="1"/>
          </p:cNvSpPr>
          <p:nvPr>
            <p:ph type="ctrTitle"/>
          </p:nvPr>
        </p:nvSpPr>
        <p:spPr/>
        <p:txBody>
          <a:bodyPr/>
          <a:lstStyle/>
          <a:p>
            <a:r>
              <a:rPr lang="en-US" dirty="0"/>
              <a:t>Git Exercise for DSPG </a:t>
            </a:r>
          </a:p>
        </p:txBody>
      </p:sp>
      <p:sp>
        <p:nvSpPr>
          <p:cNvPr id="3" name="Subtitle 2">
            <a:extLst>
              <a:ext uri="{FF2B5EF4-FFF2-40B4-BE49-F238E27FC236}">
                <a16:creationId xmlns:a16="http://schemas.microsoft.com/office/drawing/2014/main" id="{C431908A-519D-FDF6-8CCA-183A4DC96E7E}"/>
              </a:ext>
            </a:extLst>
          </p:cNvPr>
          <p:cNvSpPr>
            <a:spLocks noGrp="1"/>
          </p:cNvSpPr>
          <p:nvPr>
            <p:ph type="subTitle" idx="1"/>
          </p:nvPr>
        </p:nvSpPr>
        <p:spPr>
          <a:xfrm>
            <a:off x="1524000" y="3847135"/>
            <a:ext cx="9144000" cy="1655762"/>
          </a:xfrm>
        </p:spPr>
        <p:txBody>
          <a:bodyPr/>
          <a:lstStyle/>
          <a:p>
            <a:r>
              <a:rPr lang="en-US" dirty="0"/>
              <a:t>Yang Cheng </a:t>
            </a:r>
          </a:p>
          <a:p>
            <a:r>
              <a:rPr lang="en-US" dirty="0"/>
              <a:t>2022</a:t>
            </a:r>
          </a:p>
        </p:txBody>
      </p:sp>
    </p:spTree>
    <p:extLst>
      <p:ext uri="{BB962C8B-B14F-4D97-AF65-F5344CB8AC3E}">
        <p14:creationId xmlns:p14="http://schemas.microsoft.com/office/powerpoint/2010/main" val="1873790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6" name="Rectangle 25">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CAF32-94BB-CE9A-5490-5F1D84375E1D}"/>
              </a:ext>
            </a:extLst>
          </p:cNvPr>
          <p:cNvSpPr>
            <a:spLocks noGrp="1"/>
          </p:cNvSpPr>
          <p:nvPr>
            <p:ph type="title"/>
          </p:nvPr>
        </p:nvSpPr>
        <p:spPr>
          <a:xfrm>
            <a:off x="204231" y="819591"/>
            <a:ext cx="3708725" cy="4501127"/>
          </a:xfrm>
        </p:spPr>
        <p:txBody>
          <a:bodyPr vert="horz" lIns="91440" tIns="45720" rIns="91440" bIns="45720" rtlCol="0" anchor="t">
            <a:normAutofit/>
          </a:bodyPr>
          <a:lstStyle/>
          <a:p>
            <a:pPr algn="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 Pull Request and Merge</a:t>
            </a:r>
          </a:p>
        </p:txBody>
      </p:sp>
      <p:sp>
        <p:nvSpPr>
          <p:cNvPr id="19" name="Content Placeholder 2">
            <a:extLst>
              <a:ext uri="{FF2B5EF4-FFF2-40B4-BE49-F238E27FC236}">
                <a16:creationId xmlns:a16="http://schemas.microsoft.com/office/drawing/2014/main" id="{5860CA82-B1CD-1C96-59CD-BDAC365B4769}"/>
              </a:ext>
            </a:extLst>
          </p:cNvPr>
          <p:cNvSpPr>
            <a:spLocks noGrp="1"/>
          </p:cNvSpPr>
          <p:nvPr>
            <p:ph idx="1"/>
          </p:nvPr>
        </p:nvSpPr>
        <p:spPr>
          <a:xfrm>
            <a:off x="4547698" y="1608667"/>
            <a:ext cx="3421958" cy="4501127"/>
          </a:xfrm>
        </p:spPr>
        <p:txBody>
          <a:bodyPr vert="horz" lIns="91440" tIns="45720" rIns="91440" bIns="45720" rtlCol="0">
            <a:normAutofit/>
          </a:bodyPr>
          <a:lstStyle/>
          <a:p>
            <a:pPr marL="0"/>
            <a:r>
              <a:rPr lang="en-US" sz="1900" b="1" dirty="0">
                <a:solidFill>
                  <a:schemeClr val="bg1"/>
                </a:solidFill>
              </a:rPr>
              <a:t>Pull Request (Interns)</a:t>
            </a:r>
          </a:p>
          <a:p>
            <a:pPr marL="457200"/>
            <a:r>
              <a:rPr lang="en-US" sz="1900" b="1" i="0" dirty="0">
                <a:solidFill>
                  <a:schemeClr val="bg1"/>
                </a:solidFill>
                <a:effectLst/>
              </a:rPr>
              <a:t>Branch</a:t>
            </a:r>
            <a:r>
              <a:rPr lang="en-US" sz="1900" b="0" i="0" dirty="0">
                <a:solidFill>
                  <a:schemeClr val="bg1"/>
                </a:solidFill>
                <a:effectLst/>
              </a:rPr>
              <a:t>: Work on your changes in a branch of the project.</a:t>
            </a:r>
          </a:p>
          <a:p>
            <a:pPr marL="457200"/>
            <a:r>
              <a:rPr lang="en-US" sz="1900" b="1" i="0" dirty="0">
                <a:solidFill>
                  <a:schemeClr val="bg1"/>
                </a:solidFill>
                <a:effectLst/>
              </a:rPr>
              <a:t>Commit</a:t>
            </a:r>
            <a:r>
              <a:rPr lang="en-US" sz="1900" b="0" i="0" dirty="0">
                <a:solidFill>
                  <a:schemeClr val="bg1"/>
                </a:solidFill>
                <a:effectLst/>
              </a:rPr>
              <a:t>: Once you're happy, commit these changes to your branch.</a:t>
            </a:r>
          </a:p>
          <a:p>
            <a:pPr marL="457200"/>
            <a:r>
              <a:rPr lang="en-US" sz="1900" b="1" i="0" dirty="0">
                <a:solidFill>
                  <a:schemeClr val="bg1"/>
                </a:solidFill>
                <a:effectLst/>
              </a:rPr>
              <a:t>Push</a:t>
            </a:r>
            <a:r>
              <a:rPr lang="en-US" sz="1900" b="0" i="0" dirty="0">
                <a:solidFill>
                  <a:schemeClr val="bg1"/>
                </a:solidFill>
                <a:effectLst/>
              </a:rPr>
              <a:t>: Push this branch to the repository.</a:t>
            </a:r>
          </a:p>
          <a:p>
            <a:pPr marL="457200"/>
            <a:r>
              <a:rPr lang="en-US" sz="1900" b="1" i="0" dirty="0">
                <a:solidFill>
                  <a:schemeClr val="bg1"/>
                </a:solidFill>
                <a:effectLst/>
              </a:rPr>
              <a:t>Request</a:t>
            </a:r>
            <a:r>
              <a:rPr lang="en-US" sz="1900" b="0" i="0" dirty="0">
                <a:solidFill>
                  <a:schemeClr val="bg1"/>
                </a:solidFill>
                <a:effectLst/>
              </a:rPr>
              <a:t>: File a Pull Request online (GitHub), asking the fellows to review and pull your changes into the main branch of the project.</a:t>
            </a:r>
          </a:p>
          <a:p>
            <a:endParaRPr lang="en-US" sz="1900" dirty="0">
              <a:solidFill>
                <a:schemeClr val="bg1"/>
              </a:solidFill>
            </a:endParaRPr>
          </a:p>
        </p:txBody>
      </p:sp>
      <p:sp>
        <p:nvSpPr>
          <p:cNvPr id="6" name="Content Placeholder 2">
            <a:extLst>
              <a:ext uri="{FF2B5EF4-FFF2-40B4-BE49-F238E27FC236}">
                <a16:creationId xmlns:a16="http://schemas.microsoft.com/office/drawing/2014/main" id="{95416168-6837-AB9C-71F2-DA3F291C1AB0}"/>
              </a:ext>
            </a:extLst>
          </p:cNvPr>
          <p:cNvSpPr txBox="1">
            <a:spLocks/>
          </p:cNvSpPr>
          <p:nvPr/>
        </p:nvSpPr>
        <p:spPr>
          <a:xfrm>
            <a:off x="8289696" y="1608667"/>
            <a:ext cx="3421957" cy="4501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700" b="1" dirty="0">
                <a:solidFill>
                  <a:schemeClr val="bg1"/>
                </a:solidFill>
              </a:rPr>
              <a:t>Merge (Fellow)</a:t>
            </a:r>
          </a:p>
          <a:p>
            <a:pPr marL="342900"/>
            <a:r>
              <a:rPr lang="en-US" sz="1700" b="1" i="0" dirty="0">
                <a:solidFill>
                  <a:schemeClr val="bg1"/>
                </a:solidFill>
                <a:effectLst/>
              </a:rPr>
              <a:t>Review</a:t>
            </a:r>
            <a:r>
              <a:rPr lang="en-US" sz="1700" b="0" i="0" dirty="0">
                <a:solidFill>
                  <a:schemeClr val="bg1"/>
                </a:solidFill>
                <a:effectLst/>
              </a:rPr>
              <a:t>: Look at the changes proposed in a Pull Request and decide if they fit with the project.</a:t>
            </a:r>
          </a:p>
          <a:p>
            <a:pPr marL="342900"/>
            <a:r>
              <a:rPr lang="en-US" sz="1700" b="1" i="0" dirty="0">
                <a:solidFill>
                  <a:schemeClr val="bg1"/>
                </a:solidFill>
                <a:effectLst/>
              </a:rPr>
              <a:t>Resolve Conflicts</a:t>
            </a:r>
            <a:r>
              <a:rPr lang="en-US" sz="1700" b="0" i="0" dirty="0">
                <a:solidFill>
                  <a:schemeClr val="bg1"/>
                </a:solidFill>
                <a:effectLst/>
              </a:rPr>
              <a:t>: Sometimes, you and a teammate might have changed the same piece of code. You'll need to decide which changes to keep.</a:t>
            </a:r>
          </a:p>
          <a:p>
            <a:pPr marL="342900"/>
            <a:r>
              <a:rPr lang="en-US" sz="1700" b="1" i="0" dirty="0">
                <a:solidFill>
                  <a:schemeClr val="bg1"/>
                </a:solidFill>
                <a:effectLst/>
              </a:rPr>
              <a:t>Merge</a:t>
            </a:r>
            <a:r>
              <a:rPr lang="en-US" sz="1700" b="0" i="0" dirty="0">
                <a:solidFill>
                  <a:schemeClr val="bg1"/>
                </a:solidFill>
                <a:effectLst/>
              </a:rPr>
              <a:t>: Once you're happy with the changes and any conflicts are resolved, you combine (merge) the Pull Request's branch with the main version of the project.</a:t>
            </a:r>
          </a:p>
          <a:p>
            <a:endParaRPr lang="en-US" sz="1700" dirty="0">
              <a:solidFill>
                <a:schemeClr val="bg1"/>
              </a:solidFill>
            </a:endParaRPr>
          </a:p>
        </p:txBody>
      </p:sp>
    </p:spTree>
    <p:extLst>
      <p:ext uri="{BB962C8B-B14F-4D97-AF65-F5344CB8AC3E}">
        <p14:creationId xmlns:p14="http://schemas.microsoft.com/office/powerpoint/2010/main" val="80463352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1167D-AC7F-BAB6-0230-2D06D62B9CEC}"/>
              </a:ext>
            </a:extLst>
          </p:cNvPr>
          <p:cNvSpPr>
            <a:spLocks noGrp="1"/>
          </p:cNvSpPr>
          <p:nvPr>
            <p:ph type="title"/>
          </p:nvPr>
        </p:nvSpPr>
        <p:spPr>
          <a:xfrm>
            <a:off x="333809" y="2306607"/>
            <a:ext cx="3197013" cy="2743200"/>
          </a:xfrm>
        </p:spPr>
        <p:txBody>
          <a:bodyPr anchor="t">
            <a:normAutofit/>
          </a:bodyPr>
          <a:lstStyle/>
          <a:p>
            <a:pPr algn="ctr"/>
            <a:r>
              <a:rPr lang="en-US" sz="4800" dirty="0">
                <a:solidFill>
                  <a:schemeClr val="bg1"/>
                </a:solidFill>
              </a:rPr>
              <a:t>Resolve a merge conflict</a:t>
            </a:r>
          </a:p>
        </p:txBody>
      </p:sp>
      <p:graphicFrame>
        <p:nvGraphicFramePr>
          <p:cNvPr id="6" name="Content Placeholder 2">
            <a:extLst>
              <a:ext uri="{FF2B5EF4-FFF2-40B4-BE49-F238E27FC236}">
                <a16:creationId xmlns:a16="http://schemas.microsoft.com/office/drawing/2014/main" id="{141C6E28-1B14-280C-8ED3-853FE198DBF8}"/>
              </a:ext>
            </a:extLst>
          </p:cNvPr>
          <p:cNvGraphicFramePr>
            <a:graphicFrameLocks/>
          </p:cNvGraphicFramePr>
          <p:nvPr>
            <p:extLst>
              <p:ext uri="{D42A27DB-BD31-4B8C-83A1-F6EECF244321}">
                <p14:modId xmlns:p14="http://schemas.microsoft.com/office/powerpoint/2010/main" val="2782546099"/>
              </p:ext>
            </p:extLst>
          </p:nvPr>
        </p:nvGraphicFramePr>
        <p:xfrm>
          <a:off x="4409017" y="367843"/>
          <a:ext cx="72822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93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97CE-29F8-BC82-BE67-5AEEE1D37FBD}"/>
              </a:ext>
            </a:extLst>
          </p:cNvPr>
          <p:cNvSpPr>
            <a:spLocks noGrp="1"/>
          </p:cNvSpPr>
          <p:nvPr>
            <p:ph type="title"/>
          </p:nvPr>
        </p:nvSpPr>
        <p:spPr/>
        <p:txBody>
          <a:bodyPr/>
          <a:lstStyle/>
          <a:p>
            <a:r>
              <a:rPr lang="en-US" dirty="0"/>
              <a:t>Conflict Resolution Steps</a:t>
            </a:r>
          </a:p>
        </p:txBody>
      </p:sp>
      <p:graphicFrame>
        <p:nvGraphicFramePr>
          <p:cNvPr id="7" name="Content Placeholder 6">
            <a:extLst>
              <a:ext uri="{FF2B5EF4-FFF2-40B4-BE49-F238E27FC236}">
                <a16:creationId xmlns:a16="http://schemas.microsoft.com/office/drawing/2014/main" id="{77F449D7-CCD8-96CF-2DB8-9EE3529304C8}"/>
              </a:ext>
            </a:extLst>
          </p:cNvPr>
          <p:cNvGraphicFramePr>
            <a:graphicFrameLocks noGrp="1"/>
          </p:cNvGraphicFramePr>
          <p:nvPr>
            <p:ph idx="1"/>
            <p:extLst>
              <p:ext uri="{D42A27DB-BD31-4B8C-83A1-F6EECF244321}">
                <p14:modId xmlns:p14="http://schemas.microsoft.com/office/powerpoint/2010/main" val="418624326"/>
              </p:ext>
            </p:extLst>
          </p:nvPr>
        </p:nvGraphicFramePr>
        <p:xfrm>
          <a:off x="498565" y="1777728"/>
          <a:ext cx="10953206" cy="3129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D372D96-784A-CC77-6E84-20B30BA34A58}"/>
              </a:ext>
            </a:extLst>
          </p:cNvPr>
          <p:cNvSpPr txBox="1"/>
          <p:nvPr/>
        </p:nvSpPr>
        <p:spPr>
          <a:xfrm>
            <a:off x="3386353" y="5003535"/>
            <a:ext cx="6096000" cy="646331"/>
          </a:xfrm>
          <a:prstGeom prst="rect">
            <a:avLst/>
          </a:prstGeom>
          <a:noFill/>
        </p:spPr>
        <p:txBody>
          <a:bodyPr wrap="square">
            <a:spAutoFit/>
          </a:bodyPr>
          <a:lstStyle/>
          <a:p>
            <a:r>
              <a:rPr lang="en-US" b="1" dirty="0">
                <a:solidFill>
                  <a:srgbClr val="FF0000"/>
                </a:solidFill>
              </a:rPr>
              <a:t>Fellow: </a:t>
            </a:r>
            <a:r>
              <a:rPr lang="en-US" b="1" dirty="0"/>
              <a:t>Check the text file to see how it has changed. You will resolve the merge conflicts all the time!</a:t>
            </a:r>
          </a:p>
        </p:txBody>
      </p:sp>
    </p:spTree>
    <p:extLst>
      <p:ext uri="{BB962C8B-B14F-4D97-AF65-F5344CB8AC3E}">
        <p14:creationId xmlns:p14="http://schemas.microsoft.com/office/powerpoint/2010/main" val="3721097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7A3D-2F19-4FB7-258D-10B1B154D17C}"/>
              </a:ext>
            </a:extLst>
          </p:cNvPr>
          <p:cNvSpPr>
            <a:spLocks noGrp="1"/>
          </p:cNvSpPr>
          <p:nvPr>
            <p:ph type="title"/>
          </p:nvPr>
        </p:nvSpPr>
        <p:spPr>
          <a:xfrm>
            <a:off x="838199" y="76622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Team Up</a:t>
            </a:r>
          </a:p>
        </p:txBody>
      </p:sp>
      <p:graphicFrame>
        <p:nvGraphicFramePr>
          <p:cNvPr id="4" name="Content Placeholder 3">
            <a:extLst>
              <a:ext uri="{FF2B5EF4-FFF2-40B4-BE49-F238E27FC236}">
                <a16:creationId xmlns:a16="http://schemas.microsoft.com/office/drawing/2014/main" id="{96DEF9FE-054B-7F02-F089-393ED15B0A0B}"/>
              </a:ext>
            </a:extLst>
          </p:cNvPr>
          <p:cNvGraphicFramePr>
            <a:graphicFrameLocks noGrp="1"/>
          </p:cNvGraphicFramePr>
          <p:nvPr>
            <p:ph idx="1"/>
          </p:nvPr>
        </p:nvGraphicFramePr>
        <p:xfrm>
          <a:off x="838199" y="2616157"/>
          <a:ext cx="10439399" cy="2193510"/>
        </p:xfrm>
        <a:graphic>
          <a:graphicData uri="http://schemas.openxmlformats.org/drawingml/2006/table">
            <a:tbl>
              <a:tblPr/>
              <a:tblGrid>
                <a:gridCol w="1593214">
                  <a:extLst>
                    <a:ext uri="{9D8B030D-6E8A-4147-A177-3AD203B41FA5}">
                      <a16:colId xmlns:a16="http://schemas.microsoft.com/office/drawing/2014/main" val="1342455870"/>
                    </a:ext>
                  </a:extLst>
                </a:gridCol>
                <a:gridCol w="1785612">
                  <a:extLst>
                    <a:ext uri="{9D8B030D-6E8A-4147-A177-3AD203B41FA5}">
                      <a16:colId xmlns:a16="http://schemas.microsoft.com/office/drawing/2014/main" val="3994527113"/>
                    </a:ext>
                  </a:extLst>
                </a:gridCol>
                <a:gridCol w="1531812">
                  <a:extLst>
                    <a:ext uri="{9D8B030D-6E8A-4147-A177-3AD203B41FA5}">
                      <a16:colId xmlns:a16="http://schemas.microsoft.com/office/drawing/2014/main" val="56312064"/>
                    </a:ext>
                  </a:extLst>
                </a:gridCol>
                <a:gridCol w="1752863">
                  <a:extLst>
                    <a:ext uri="{9D8B030D-6E8A-4147-A177-3AD203B41FA5}">
                      <a16:colId xmlns:a16="http://schemas.microsoft.com/office/drawing/2014/main" val="3724377132"/>
                    </a:ext>
                  </a:extLst>
                </a:gridCol>
                <a:gridCol w="2043504">
                  <a:extLst>
                    <a:ext uri="{9D8B030D-6E8A-4147-A177-3AD203B41FA5}">
                      <a16:colId xmlns:a16="http://schemas.microsoft.com/office/drawing/2014/main" val="3415177725"/>
                    </a:ext>
                  </a:extLst>
                </a:gridCol>
                <a:gridCol w="1732394">
                  <a:extLst>
                    <a:ext uri="{9D8B030D-6E8A-4147-A177-3AD203B41FA5}">
                      <a16:colId xmlns:a16="http://schemas.microsoft.com/office/drawing/2014/main" val="2433433393"/>
                    </a:ext>
                  </a:extLst>
                </a:gridCol>
              </a:tblGrid>
              <a:tr h="793407">
                <a:tc>
                  <a:txBody>
                    <a:bodyPr/>
                    <a:lstStyle/>
                    <a:p>
                      <a:pPr algn="ctr" fontAlgn="b">
                        <a:spcBef>
                          <a:spcPts val="0"/>
                        </a:spcBef>
                        <a:spcAft>
                          <a:spcPts val="0"/>
                        </a:spcAft>
                      </a:pPr>
                      <a:r>
                        <a:rPr lang="en-US" sz="2900" b="0" i="0" u="none" strike="noStrike">
                          <a:solidFill>
                            <a:srgbClr val="000000"/>
                          </a:solidFill>
                          <a:effectLst/>
                          <a:latin typeface="Calibri" panose="020F0502020204030204" pitchFamily="34" charset="0"/>
                        </a:rPr>
                        <a:t>Fellows</a:t>
                      </a:r>
                      <a:endParaRPr lang="en-US" sz="47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Samantha</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Leonard-Allen</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Poonam</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Nazmul</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Nandini</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09073192"/>
                  </a:ext>
                </a:extLst>
              </a:tr>
              <a:tr h="421649">
                <a:tc>
                  <a:txBody>
                    <a:bodyPr/>
                    <a:lstStyle/>
                    <a:p>
                      <a:pPr algn="ctr" fontAlgn="b">
                        <a:spcBef>
                          <a:spcPts val="0"/>
                        </a:spcBef>
                        <a:spcAft>
                          <a:spcPts val="0"/>
                        </a:spcAft>
                      </a:pPr>
                      <a:r>
                        <a:rPr lang="en-US" sz="2900" b="0" i="0" u="none" strike="noStrike">
                          <a:solidFill>
                            <a:srgbClr val="000000"/>
                          </a:solidFill>
                          <a:effectLst/>
                          <a:latin typeface="Calibri" panose="020F0502020204030204" pitchFamily="34" charset="0"/>
                        </a:rPr>
                        <a:t>#1</a:t>
                      </a:r>
                      <a:endParaRPr lang="en-US" sz="47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err="1">
                          <a:solidFill>
                            <a:srgbClr val="000000"/>
                          </a:solidFill>
                          <a:effectLst/>
                          <a:latin typeface="Calibri" panose="020F0502020204030204" pitchFamily="34" charset="0"/>
                        </a:rPr>
                        <a:t>Siddarth</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Ari</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Catherine</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Christopher</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Amanda</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317679623"/>
                  </a:ext>
                </a:extLst>
              </a:tr>
              <a:tr h="421649">
                <a:tc>
                  <a:txBody>
                    <a:bodyPr/>
                    <a:lstStyle/>
                    <a:p>
                      <a:pPr algn="ctr" fontAlgn="b">
                        <a:spcBef>
                          <a:spcPts val="0"/>
                        </a:spcBef>
                        <a:spcAft>
                          <a:spcPts val="0"/>
                        </a:spcAft>
                      </a:pPr>
                      <a:r>
                        <a:rPr lang="en-US" sz="2900" b="0" i="0" u="none" strike="noStrike">
                          <a:solidFill>
                            <a:srgbClr val="000000"/>
                          </a:solidFill>
                          <a:effectLst/>
                          <a:latin typeface="Calibri" panose="020F0502020204030204" pitchFamily="34" charset="0"/>
                        </a:rPr>
                        <a:t>#2</a:t>
                      </a:r>
                      <a:endParaRPr lang="en-US" sz="47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Taj</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Josue</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Milind</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John</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Chaudhry</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26469318"/>
                  </a:ext>
                </a:extLst>
              </a:tr>
              <a:tr h="421649">
                <a:tc>
                  <a:txBody>
                    <a:bodyPr/>
                    <a:lstStyle/>
                    <a:p>
                      <a:pPr algn="ctr" fontAlgn="b">
                        <a:spcBef>
                          <a:spcPts val="0"/>
                        </a:spcBef>
                        <a:spcAft>
                          <a:spcPts val="0"/>
                        </a:spcAft>
                      </a:pPr>
                      <a:r>
                        <a:rPr lang="en-US" sz="2900" b="0" i="0" u="none" strike="noStrike">
                          <a:solidFill>
                            <a:srgbClr val="000000"/>
                          </a:solidFill>
                          <a:effectLst/>
                          <a:latin typeface="Calibri" panose="020F0502020204030204" pitchFamily="34" charset="0"/>
                        </a:rPr>
                        <a:t>#3</a:t>
                      </a:r>
                      <a:endParaRPr lang="en-US" sz="47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 </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Frankie</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Riley</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Rachel</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Tay</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33648891"/>
                  </a:ext>
                </a:extLst>
              </a:tr>
            </a:tbl>
          </a:graphicData>
        </a:graphic>
      </p:graphicFrame>
    </p:spTree>
    <p:extLst>
      <p:ext uri="{BB962C8B-B14F-4D97-AF65-F5344CB8AC3E}">
        <p14:creationId xmlns:p14="http://schemas.microsoft.com/office/powerpoint/2010/main" val="128714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itle 8">
            <a:extLst>
              <a:ext uri="{FF2B5EF4-FFF2-40B4-BE49-F238E27FC236}">
                <a16:creationId xmlns:a16="http://schemas.microsoft.com/office/drawing/2014/main" id="{6CD13CAE-8DC0-574E-1477-1B722B55E8C2}"/>
              </a:ext>
            </a:extLst>
          </p:cNvPr>
          <p:cNvSpPr>
            <a:spLocks noGrp="1"/>
          </p:cNvSpPr>
          <p:nvPr>
            <p:ph type="title"/>
          </p:nvPr>
        </p:nvSpPr>
        <p:spPr>
          <a:xfrm>
            <a:off x="958506" y="800392"/>
            <a:ext cx="10588834" cy="1212102"/>
          </a:xfrm>
        </p:spPr>
        <p:txBody>
          <a:bodyPr>
            <a:normAutofit/>
          </a:bodyPr>
          <a:lstStyle/>
          <a:p>
            <a:r>
              <a:rPr lang="en-US" sz="4000" dirty="0">
                <a:solidFill>
                  <a:srgbClr val="FFFFFF"/>
                </a:solidFill>
              </a:rPr>
              <a:t>Team Exercise: Create a Collaborative R Markdown </a:t>
            </a:r>
          </a:p>
        </p:txBody>
      </p:sp>
      <p:sp>
        <p:nvSpPr>
          <p:cNvPr id="7" name="Content Placeholder 6">
            <a:extLst>
              <a:ext uri="{FF2B5EF4-FFF2-40B4-BE49-F238E27FC236}">
                <a16:creationId xmlns:a16="http://schemas.microsoft.com/office/drawing/2014/main" id="{E4EACECE-293B-2D1F-5172-6AADF1B7C306}"/>
              </a:ext>
            </a:extLst>
          </p:cNvPr>
          <p:cNvSpPr>
            <a:spLocks noGrp="1"/>
          </p:cNvSpPr>
          <p:nvPr>
            <p:ph idx="1"/>
          </p:nvPr>
        </p:nvSpPr>
        <p:spPr>
          <a:xfrm>
            <a:off x="1367624" y="2490436"/>
            <a:ext cx="9708995" cy="3567173"/>
          </a:xfrm>
        </p:spPr>
        <p:txBody>
          <a:bodyPr anchor="ctr">
            <a:normAutofit fontScale="47500" lnSpcReduction="20000"/>
          </a:bodyPr>
          <a:lstStyle/>
          <a:p>
            <a:pPr marL="0" indent="0">
              <a:buNone/>
            </a:pPr>
            <a:endParaRPr lang="en-US" sz="2200" dirty="0"/>
          </a:p>
          <a:p>
            <a:pPr marL="0" indent="0" algn="l">
              <a:buNone/>
            </a:pPr>
            <a:r>
              <a:rPr lang="en-US" b="1" i="0" dirty="0">
                <a:effectLst/>
                <a:latin typeface="Söhne"/>
              </a:rPr>
              <a:t>Instructions:</a:t>
            </a:r>
          </a:p>
          <a:p>
            <a:pPr algn="l">
              <a:buFont typeface="+mj-lt"/>
              <a:buAutoNum type="arabicPeriod"/>
            </a:pPr>
            <a:r>
              <a:rPr lang="en-US" b="1" i="0" dirty="0">
                <a:solidFill>
                  <a:srgbClr val="374151"/>
                </a:solidFill>
                <a:effectLst/>
                <a:latin typeface="Söhne"/>
              </a:rPr>
              <a:t>Form Your Teams</a:t>
            </a:r>
            <a:r>
              <a:rPr lang="en-US" b="0" i="0" dirty="0">
                <a:solidFill>
                  <a:srgbClr val="374151"/>
                </a:solidFill>
                <a:effectLst/>
                <a:latin typeface="Söhne"/>
              </a:rPr>
              <a:t>: Gather into your designated teams. You will work on your own branch this time.</a:t>
            </a:r>
          </a:p>
          <a:p>
            <a:pPr algn="l">
              <a:buFont typeface="+mj-lt"/>
              <a:buAutoNum type="arabicPeriod"/>
            </a:pPr>
            <a:r>
              <a:rPr lang="en-US" b="1" i="0" dirty="0">
                <a:solidFill>
                  <a:srgbClr val="374151"/>
                </a:solidFill>
                <a:effectLst/>
                <a:latin typeface="Söhne"/>
              </a:rPr>
              <a:t>Initialize R Markdown File</a:t>
            </a:r>
            <a:r>
              <a:rPr lang="en-US" b="0" i="0" dirty="0">
                <a:solidFill>
                  <a:srgbClr val="374151"/>
                </a:solidFill>
                <a:effectLst/>
                <a:latin typeface="Söhne"/>
              </a:rPr>
              <a:t>: Fellows create a new R Markdown file in your team's repository on main branch. </a:t>
            </a:r>
          </a:p>
          <a:p>
            <a:pPr algn="l">
              <a:buFont typeface="+mj-lt"/>
              <a:buAutoNum type="arabicPeriod"/>
            </a:pPr>
            <a:r>
              <a:rPr lang="en-US" b="1" i="0" dirty="0">
                <a:solidFill>
                  <a:srgbClr val="374151"/>
                </a:solidFill>
                <a:effectLst/>
                <a:latin typeface="Söhne"/>
              </a:rPr>
              <a:t>Data Preparation</a:t>
            </a:r>
            <a:r>
              <a:rPr lang="en-US" b="0" i="0" dirty="0">
                <a:solidFill>
                  <a:srgbClr val="374151"/>
                </a:solidFill>
                <a:effectLst/>
                <a:latin typeface="Söhne"/>
              </a:rPr>
              <a:t>: Ensure that the data you plan to use is already in your repository and easily accessible. Feel free to use code and data from Dr. Porter's training, but copy it into your </a:t>
            </a:r>
            <a:r>
              <a:rPr lang="en-US" b="1" i="0" dirty="0">
                <a:solidFill>
                  <a:srgbClr val="374151"/>
                </a:solidFill>
                <a:effectLst/>
                <a:latin typeface="Söhne"/>
              </a:rPr>
              <a:t>new</a:t>
            </a:r>
            <a:r>
              <a:rPr lang="en-US" b="0" i="0" dirty="0">
                <a:solidFill>
                  <a:srgbClr val="374151"/>
                </a:solidFill>
                <a:effectLst/>
                <a:latin typeface="Söhne"/>
              </a:rPr>
              <a:t> R Markdown file.</a:t>
            </a:r>
          </a:p>
          <a:p>
            <a:pPr algn="l">
              <a:buFont typeface="+mj-lt"/>
              <a:buAutoNum type="arabicPeriod"/>
            </a:pPr>
            <a:r>
              <a:rPr lang="en-US" b="1" i="0" dirty="0">
                <a:solidFill>
                  <a:srgbClr val="374151"/>
                </a:solidFill>
                <a:effectLst/>
                <a:latin typeface="Söhne"/>
              </a:rPr>
              <a:t>Assignment</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Interns</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Söhne"/>
              </a:rPr>
              <a:t>Work on creating maps, histograms, or line graphs in the R Markdown file </a:t>
            </a:r>
            <a:r>
              <a:rPr lang="en-US" b="1" i="0" dirty="0">
                <a:solidFill>
                  <a:srgbClr val="374151"/>
                </a:solidFill>
                <a:effectLst/>
                <a:latin typeface="Söhne"/>
              </a:rPr>
              <a:t>on your own branch.</a:t>
            </a:r>
          </a:p>
          <a:p>
            <a:pPr marL="1143000" lvl="2" indent="-228600" algn="l">
              <a:buFont typeface="+mj-lt"/>
              <a:buAutoNum type="arabicPeriod"/>
            </a:pPr>
            <a:r>
              <a:rPr lang="en-US" b="0" i="0" dirty="0">
                <a:solidFill>
                  <a:srgbClr val="374151"/>
                </a:solidFill>
                <a:effectLst/>
                <a:latin typeface="Söhne"/>
              </a:rPr>
              <a:t>Add your name in the file header.</a:t>
            </a:r>
          </a:p>
          <a:p>
            <a:pPr marL="1143000" lvl="2" indent="-228600" algn="l">
              <a:buFont typeface="+mj-lt"/>
              <a:buAutoNum type="arabicPeriod"/>
            </a:pPr>
            <a:r>
              <a:rPr lang="en-US" b="0" i="0" dirty="0">
                <a:solidFill>
                  <a:srgbClr val="374151"/>
                </a:solidFill>
                <a:effectLst/>
                <a:latin typeface="Söhne"/>
              </a:rPr>
              <a:t>Ensure formatting consistency across the R Markdown file.</a:t>
            </a:r>
          </a:p>
          <a:p>
            <a:pPr marL="1143000" lvl="2" indent="-228600" algn="l">
              <a:buFont typeface="+mj-lt"/>
              <a:buAutoNum type="arabicPeriod"/>
            </a:pPr>
            <a:r>
              <a:rPr lang="en-US" b="0" i="0" dirty="0">
                <a:solidFill>
                  <a:srgbClr val="374151"/>
                </a:solidFill>
                <a:effectLst/>
                <a:latin typeface="Söhne"/>
              </a:rPr>
              <a:t>Each intern should contribute at least one diagram.</a:t>
            </a:r>
          </a:p>
          <a:p>
            <a:pPr marL="1143000" lvl="2" indent="-228600" algn="l">
              <a:buFont typeface="+mj-lt"/>
              <a:buAutoNum type="arabicPeriod"/>
            </a:pPr>
            <a:r>
              <a:rPr lang="en-US" dirty="0">
                <a:solidFill>
                  <a:srgbClr val="374151"/>
                </a:solidFill>
                <a:latin typeface="Söhne"/>
              </a:rPr>
              <a:t>Pull request</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Fellows</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Söhne"/>
              </a:rPr>
              <a:t>Troubleshoot issues.</a:t>
            </a:r>
          </a:p>
          <a:p>
            <a:pPr marL="1143000" lvl="2" indent="-228600" algn="l">
              <a:buFont typeface="+mj-lt"/>
              <a:buAutoNum type="arabicPeriod"/>
            </a:pPr>
            <a:r>
              <a:rPr lang="en-US" b="0" i="0" dirty="0">
                <a:solidFill>
                  <a:srgbClr val="374151"/>
                </a:solidFill>
                <a:effectLst/>
                <a:latin typeface="Söhne"/>
              </a:rPr>
              <a:t>Review Pull request, resolve conflicts, and merge branches</a:t>
            </a:r>
          </a:p>
          <a:p>
            <a:pPr marL="1143000" lvl="2" indent="-228600" algn="l">
              <a:buFont typeface="+mj-lt"/>
              <a:buAutoNum type="arabicPeriod"/>
            </a:pPr>
            <a:r>
              <a:rPr lang="en-US" b="0" i="0" dirty="0">
                <a:solidFill>
                  <a:srgbClr val="374151"/>
                </a:solidFill>
                <a:effectLst/>
                <a:latin typeface="Söhne"/>
              </a:rPr>
              <a:t>Organize the repository to keep it clean and accessible.</a:t>
            </a:r>
          </a:p>
        </p:txBody>
      </p:sp>
    </p:spTree>
    <p:extLst>
      <p:ext uri="{BB962C8B-B14F-4D97-AF65-F5344CB8AC3E}">
        <p14:creationId xmlns:p14="http://schemas.microsoft.com/office/powerpoint/2010/main" val="372968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4A43FA9-8DF9-8340-0F6C-25AFD5D2E5B1}"/>
              </a:ext>
            </a:extLst>
          </p:cNvPr>
          <p:cNvSpPr>
            <a:spLocks noGrp="1"/>
          </p:cNvSpPr>
          <p:nvPr>
            <p:ph type="title"/>
          </p:nvPr>
        </p:nvSpPr>
        <p:spPr>
          <a:xfrm>
            <a:off x="550863" y="365125"/>
            <a:ext cx="11090274" cy="1325563"/>
          </a:xfrm>
        </p:spPr>
        <p:txBody>
          <a:bodyPr>
            <a:normAutofit/>
          </a:bodyPr>
          <a:lstStyle/>
          <a:p>
            <a:r>
              <a:rPr lang="en-US" sz="4000"/>
              <a:t>Workflow for DSPG</a:t>
            </a:r>
          </a:p>
        </p:txBody>
      </p:sp>
      <p:graphicFrame>
        <p:nvGraphicFramePr>
          <p:cNvPr id="4" name="Content Placeholder 3">
            <a:extLst>
              <a:ext uri="{FF2B5EF4-FFF2-40B4-BE49-F238E27FC236}">
                <a16:creationId xmlns:a16="http://schemas.microsoft.com/office/drawing/2014/main" id="{730D3C55-3D99-7E02-E2D7-B259ABEA6A28}"/>
              </a:ext>
            </a:extLst>
          </p:cNvPr>
          <p:cNvGraphicFramePr>
            <a:graphicFrameLocks noGrp="1"/>
          </p:cNvGraphicFramePr>
          <p:nvPr>
            <p:ph idx="1"/>
            <p:extLst>
              <p:ext uri="{D42A27DB-BD31-4B8C-83A1-F6EECF244321}">
                <p14:modId xmlns:p14="http://schemas.microsoft.com/office/powerpoint/2010/main" val="3548024894"/>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5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0" name="Rectangle 9">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 name="Picture 4">
            <a:extLst>
              <a:ext uri="{FF2B5EF4-FFF2-40B4-BE49-F238E27FC236}">
                <a16:creationId xmlns:a16="http://schemas.microsoft.com/office/drawing/2014/main" id="{49A54DF1-2621-1390-EFB4-978EA9A70106}"/>
              </a:ext>
              <a:ext uri="{C183D7F6-B498-43B3-948B-1728B52AA6E4}">
                <adec:decorative xmlns:adec="http://schemas.microsoft.com/office/drawing/2017/decorative" val="1"/>
              </a:ext>
            </a:extLst>
          </p:cNvPr>
          <p:cNvPicPr>
            <a:picLocks noGrp="1" noChangeAspect="1" noChangeArrowheads="1"/>
          </p:cNvPicPr>
          <p:nvPr>
            <p:ph idx="1"/>
          </p:nvPr>
        </p:nvPicPr>
        <p:blipFill rotWithShape="1">
          <a:blip r:embed="rId3">
            <a:alphaModFix amt="59000"/>
            <a:extLst>
              <a:ext uri="{28A0092B-C50C-407E-A947-70E740481C1C}">
                <a14:useLocalDpi xmlns:a14="http://schemas.microsoft.com/office/drawing/2010/main" val="0"/>
              </a:ext>
            </a:extLst>
          </a:blip>
          <a:srcRect r="428" b="2"/>
          <a:stretch/>
        </p:blipFill>
        <p:spPr bwMode="auto">
          <a:xfrm>
            <a:off x="20" y="-7624"/>
            <a:ext cx="12191981" cy="688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9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7A3D-2F19-4FB7-258D-10B1B154D17C}"/>
              </a:ext>
            </a:extLst>
          </p:cNvPr>
          <p:cNvSpPr>
            <a:spLocks noGrp="1"/>
          </p:cNvSpPr>
          <p:nvPr>
            <p:ph type="title"/>
          </p:nvPr>
        </p:nvSpPr>
        <p:spPr>
          <a:xfrm>
            <a:off x="838199" y="76622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Team Up</a:t>
            </a:r>
          </a:p>
        </p:txBody>
      </p:sp>
      <p:graphicFrame>
        <p:nvGraphicFramePr>
          <p:cNvPr id="4" name="Content Placeholder 3">
            <a:extLst>
              <a:ext uri="{FF2B5EF4-FFF2-40B4-BE49-F238E27FC236}">
                <a16:creationId xmlns:a16="http://schemas.microsoft.com/office/drawing/2014/main" id="{96DEF9FE-054B-7F02-F089-393ED15B0A0B}"/>
              </a:ext>
            </a:extLst>
          </p:cNvPr>
          <p:cNvGraphicFramePr>
            <a:graphicFrameLocks noGrp="1"/>
          </p:cNvGraphicFramePr>
          <p:nvPr>
            <p:ph idx="1"/>
            <p:extLst>
              <p:ext uri="{D42A27DB-BD31-4B8C-83A1-F6EECF244321}">
                <p14:modId xmlns:p14="http://schemas.microsoft.com/office/powerpoint/2010/main" val="2922517567"/>
              </p:ext>
            </p:extLst>
          </p:nvPr>
        </p:nvGraphicFramePr>
        <p:xfrm>
          <a:off x="838199" y="2616157"/>
          <a:ext cx="10439399" cy="2193510"/>
        </p:xfrm>
        <a:graphic>
          <a:graphicData uri="http://schemas.openxmlformats.org/drawingml/2006/table">
            <a:tbl>
              <a:tblPr/>
              <a:tblGrid>
                <a:gridCol w="1593214">
                  <a:extLst>
                    <a:ext uri="{9D8B030D-6E8A-4147-A177-3AD203B41FA5}">
                      <a16:colId xmlns:a16="http://schemas.microsoft.com/office/drawing/2014/main" val="1342455870"/>
                    </a:ext>
                  </a:extLst>
                </a:gridCol>
                <a:gridCol w="1785612">
                  <a:extLst>
                    <a:ext uri="{9D8B030D-6E8A-4147-A177-3AD203B41FA5}">
                      <a16:colId xmlns:a16="http://schemas.microsoft.com/office/drawing/2014/main" val="3994527113"/>
                    </a:ext>
                  </a:extLst>
                </a:gridCol>
                <a:gridCol w="1531812">
                  <a:extLst>
                    <a:ext uri="{9D8B030D-6E8A-4147-A177-3AD203B41FA5}">
                      <a16:colId xmlns:a16="http://schemas.microsoft.com/office/drawing/2014/main" val="56312064"/>
                    </a:ext>
                  </a:extLst>
                </a:gridCol>
                <a:gridCol w="1752863">
                  <a:extLst>
                    <a:ext uri="{9D8B030D-6E8A-4147-A177-3AD203B41FA5}">
                      <a16:colId xmlns:a16="http://schemas.microsoft.com/office/drawing/2014/main" val="3724377132"/>
                    </a:ext>
                  </a:extLst>
                </a:gridCol>
                <a:gridCol w="2043504">
                  <a:extLst>
                    <a:ext uri="{9D8B030D-6E8A-4147-A177-3AD203B41FA5}">
                      <a16:colId xmlns:a16="http://schemas.microsoft.com/office/drawing/2014/main" val="3415177725"/>
                    </a:ext>
                  </a:extLst>
                </a:gridCol>
                <a:gridCol w="1732394">
                  <a:extLst>
                    <a:ext uri="{9D8B030D-6E8A-4147-A177-3AD203B41FA5}">
                      <a16:colId xmlns:a16="http://schemas.microsoft.com/office/drawing/2014/main" val="2433433393"/>
                    </a:ext>
                  </a:extLst>
                </a:gridCol>
              </a:tblGrid>
              <a:tr h="793407">
                <a:tc>
                  <a:txBody>
                    <a:bodyPr/>
                    <a:lstStyle/>
                    <a:p>
                      <a:pPr algn="ctr" fontAlgn="b">
                        <a:spcBef>
                          <a:spcPts val="0"/>
                        </a:spcBef>
                        <a:spcAft>
                          <a:spcPts val="0"/>
                        </a:spcAft>
                      </a:pPr>
                      <a:r>
                        <a:rPr lang="en-US" sz="2900" b="0" i="0" u="none" strike="noStrike" dirty="0">
                          <a:solidFill>
                            <a:srgbClr val="000000"/>
                          </a:solidFill>
                          <a:effectLst/>
                          <a:latin typeface="Calibri" panose="020F0502020204030204" pitchFamily="34" charset="0"/>
                        </a:rPr>
                        <a:t>Fellows</a:t>
                      </a:r>
                      <a:endParaRPr lang="en-US" sz="4700" b="0" i="0" u="none" strike="noStrike" dirty="0">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dirty="0">
                          <a:solidFill>
                            <a:srgbClr val="000000"/>
                          </a:solidFill>
                          <a:effectLst/>
                          <a:latin typeface="Calibri" panose="020F0502020204030204" pitchFamily="34" charset="0"/>
                        </a:rPr>
                        <a:t>Samantha</a:t>
                      </a:r>
                      <a:endParaRPr lang="en-US" sz="3600" b="0" i="0" u="none" strike="noStrike" dirty="0">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Leonard-Allen</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Poonam</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Nazmul</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Nandini</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09073192"/>
                  </a:ext>
                </a:extLst>
              </a:tr>
              <a:tr h="421649">
                <a:tc>
                  <a:txBody>
                    <a:bodyPr/>
                    <a:lstStyle/>
                    <a:p>
                      <a:pPr algn="ctr" fontAlgn="b">
                        <a:spcBef>
                          <a:spcPts val="0"/>
                        </a:spcBef>
                        <a:spcAft>
                          <a:spcPts val="0"/>
                        </a:spcAft>
                      </a:pPr>
                      <a:r>
                        <a:rPr lang="en-US" sz="2900" b="0" i="0" u="none" strike="noStrike" dirty="0">
                          <a:solidFill>
                            <a:srgbClr val="000000"/>
                          </a:solidFill>
                          <a:effectLst/>
                          <a:latin typeface="Calibri" panose="020F0502020204030204" pitchFamily="34" charset="0"/>
                        </a:rPr>
                        <a:t>Intern #1</a:t>
                      </a:r>
                      <a:endParaRPr lang="en-US" sz="4700" b="0" i="0" u="none" strike="noStrike" dirty="0">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dirty="0">
                          <a:solidFill>
                            <a:srgbClr val="000000"/>
                          </a:solidFill>
                          <a:effectLst/>
                          <a:latin typeface="Calibri" panose="020F0502020204030204" pitchFamily="34" charset="0"/>
                        </a:rPr>
                        <a:t>Siddarth</a:t>
                      </a:r>
                      <a:endParaRPr lang="en-US" sz="3600" b="0" i="0" u="none" strike="noStrike" dirty="0">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Ari</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Catherine</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Christopher</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Amanda</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317679623"/>
                  </a:ext>
                </a:extLst>
              </a:tr>
              <a:tr h="421649">
                <a:tc>
                  <a:txBody>
                    <a:bodyPr/>
                    <a:lstStyle/>
                    <a:p>
                      <a:pPr algn="ctr" fontAlgn="b">
                        <a:spcBef>
                          <a:spcPts val="0"/>
                        </a:spcBef>
                        <a:spcAft>
                          <a:spcPts val="0"/>
                        </a:spcAft>
                      </a:pPr>
                      <a:r>
                        <a:rPr lang="en-US" sz="2900" b="0" i="0" u="none" strike="noStrike" dirty="0">
                          <a:solidFill>
                            <a:srgbClr val="000000"/>
                          </a:solidFill>
                          <a:effectLst/>
                          <a:latin typeface="Calibri" panose="020F0502020204030204" pitchFamily="34" charset="0"/>
                        </a:rPr>
                        <a:t>Intern #2</a:t>
                      </a:r>
                      <a:endParaRPr lang="en-US" sz="4700" b="0" i="0" u="none" strike="noStrike" dirty="0">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Taj</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Josue</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Milind</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John</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Chaudhry</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26469318"/>
                  </a:ext>
                </a:extLst>
              </a:tr>
              <a:tr h="421649">
                <a:tc>
                  <a:txBody>
                    <a:bodyPr/>
                    <a:lstStyle/>
                    <a:p>
                      <a:pPr algn="ctr" fontAlgn="b">
                        <a:spcBef>
                          <a:spcPts val="0"/>
                        </a:spcBef>
                        <a:spcAft>
                          <a:spcPts val="0"/>
                        </a:spcAft>
                      </a:pPr>
                      <a:r>
                        <a:rPr lang="en-US" sz="2900" b="0" i="0" u="none" strike="noStrike" dirty="0">
                          <a:solidFill>
                            <a:srgbClr val="000000"/>
                          </a:solidFill>
                          <a:effectLst/>
                          <a:latin typeface="Calibri" panose="020F0502020204030204" pitchFamily="34" charset="0"/>
                        </a:rPr>
                        <a:t>Intern #3</a:t>
                      </a:r>
                      <a:endParaRPr lang="en-US" sz="4700" b="0" i="0" u="none" strike="noStrike" dirty="0">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 </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Frankie</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Riley</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a:solidFill>
                            <a:srgbClr val="000000"/>
                          </a:solidFill>
                          <a:effectLst/>
                          <a:latin typeface="Calibri" panose="020F0502020204030204" pitchFamily="34" charset="0"/>
                        </a:rPr>
                        <a:t>Rachel</a:t>
                      </a:r>
                      <a:endParaRPr lang="en-US" sz="3600" b="0" i="0" u="none" strike="noStrike">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b">
                        <a:spcBef>
                          <a:spcPts val="0"/>
                        </a:spcBef>
                        <a:spcAft>
                          <a:spcPts val="0"/>
                        </a:spcAft>
                      </a:pPr>
                      <a:r>
                        <a:rPr lang="en-US" sz="2000" b="0" i="0" u="none" strike="noStrike" dirty="0">
                          <a:solidFill>
                            <a:srgbClr val="000000"/>
                          </a:solidFill>
                          <a:effectLst/>
                          <a:latin typeface="Calibri" panose="020F0502020204030204" pitchFamily="34" charset="0"/>
                        </a:rPr>
                        <a:t>Tay</a:t>
                      </a:r>
                      <a:endParaRPr lang="en-US" sz="3600" b="0" i="0" u="none" strike="noStrike" dirty="0">
                        <a:effectLst/>
                        <a:latin typeface="Arial" panose="020B0604020202020204" pitchFamily="34" charset="0"/>
                      </a:endParaRPr>
                    </a:p>
                  </a:txBody>
                  <a:tcPr marL="24741" marR="24741" marT="247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33648891"/>
                  </a:ext>
                </a:extLst>
              </a:tr>
            </a:tbl>
          </a:graphicData>
        </a:graphic>
      </p:graphicFrame>
    </p:spTree>
    <p:extLst>
      <p:ext uri="{BB962C8B-B14F-4D97-AF65-F5344CB8AC3E}">
        <p14:creationId xmlns:p14="http://schemas.microsoft.com/office/powerpoint/2010/main" val="128320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27075-E14D-700F-A4EC-01DB002609EB}"/>
              </a:ext>
            </a:extLst>
          </p:cNvPr>
          <p:cNvSpPr>
            <a:spLocks noGrp="1"/>
          </p:cNvSpPr>
          <p:nvPr>
            <p:ph type="title"/>
          </p:nvPr>
        </p:nvSpPr>
        <p:spPr>
          <a:xfrm>
            <a:off x="6095602" y="537344"/>
            <a:ext cx="4977976" cy="1454051"/>
          </a:xfrm>
        </p:spPr>
        <p:txBody>
          <a:bodyPr anchor="b">
            <a:normAutofit/>
          </a:bodyPr>
          <a:lstStyle/>
          <a:p>
            <a:r>
              <a:rPr lang="en-US" sz="3600" dirty="0">
                <a:solidFill>
                  <a:schemeClr val="tx2"/>
                </a:solidFill>
              </a:rPr>
              <a:t>Plans</a:t>
            </a:r>
          </a:p>
        </p:txBody>
      </p:sp>
      <p:pic>
        <p:nvPicPr>
          <p:cNvPr id="18" name="Picture 4" descr="3D rendering of game pieces tied together with a rope">
            <a:extLst>
              <a:ext uri="{FF2B5EF4-FFF2-40B4-BE49-F238E27FC236}">
                <a16:creationId xmlns:a16="http://schemas.microsoft.com/office/drawing/2014/main" id="{693E15D5-5ED5-08FF-0832-B62A79D9396C}"/>
              </a:ext>
            </a:extLst>
          </p:cNvPr>
          <p:cNvPicPr>
            <a:picLocks noChangeAspect="1"/>
          </p:cNvPicPr>
          <p:nvPr/>
        </p:nvPicPr>
        <p:blipFill rotWithShape="1">
          <a:blip r:embed="rId2">
            <a:alphaModFix/>
          </a:blip>
          <a:srcRect l="1086" r="27257"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19" name="Group 10">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12" name="Freeform: Shape 11">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2">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Freeform: Shape 14">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E2414B1-3632-741A-422E-FB8A18D23B37}"/>
              </a:ext>
            </a:extLst>
          </p:cNvPr>
          <p:cNvSpPr>
            <a:spLocks noGrp="1"/>
          </p:cNvSpPr>
          <p:nvPr>
            <p:ph idx="1"/>
          </p:nvPr>
        </p:nvSpPr>
        <p:spPr>
          <a:xfrm>
            <a:off x="6096000" y="1837220"/>
            <a:ext cx="4977578" cy="3639289"/>
          </a:xfrm>
        </p:spPr>
        <p:txBody>
          <a:bodyPr anchor="ctr">
            <a:normAutofit/>
          </a:bodyPr>
          <a:lstStyle/>
          <a:p>
            <a:pPr marL="514350" indent="-514350">
              <a:buFont typeface="+mj-lt"/>
              <a:buAutoNum type="arabicPeriod"/>
            </a:pPr>
            <a:r>
              <a:rPr lang="en-US" sz="2000" dirty="0">
                <a:solidFill>
                  <a:schemeClr val="tx2"/>
                </a:solidFill>
              </a:rPr>
              <a:t>Set up repositories for team practice</a:t>
            </a:r>
          </a:p>
          <a:p>
            <a:pPr marL="514350" indent="-514350">
              <a:buFont typeface="+mj-lt"/>
              <a:buAutoNum type="arabicPeriod"/>
            </a:pPr>
            <a:r>
              <a:rPr lang="en-US" sz="2000" dirty="0">
                <a:solidFill>
                  <a:schemeClr val="tx2"/>
                </a:solidFill>
              </a:rPr>
              <a:t>Clone repository of your team</a:t>
            </a:r>
          </a:p>
          <a:p>
            <a:pPr marL="514350" indent="-514350">
              <a:buFont typeface="+mj-lt"/>
              <a:buAutoNum type="arabicPeriod"/>
            </a:pPr>
            <a:r>
              <a:rPr lang="en-US" sz="2000" dirty="0">
                <a:solidFill>
                  <a:schemeClr val="tx2"/>
                </a:solidFill>
              </a:rPr>
              <a:t>Branch</a:t>
            </a:r>
          </a:p>
          <a:p>
            <a:pPr marL="514350" indent="-514350">
              <a:buFont typeface="+mj-lt"/>
              <a:buAutoNum type="arabicPeriod"/>
            </a:pPr>
            <a:r>
              <a:rPr lang="en-US" sz="2000" dirty="0">
                <a:solidFill>
                  <a:schemeClr val="tx2"/>
                </a:solidFill>
              </a:rPr>
              <a:t>Stage, commit, pull, and push</a:t>
            </a:r>
          </a:p>
          <a:p>
            <a:pPr marL="514350" indent="-514350">
              <a:buFont typeface="+mj-lt"/>
              <a:buAutoNum type="arabicPeriod"/>
            </a:pPr>
            <a:r>
              <a:rPr lang="en-US" sz="2000" dirty="0">
                <a:solidFill>
                  <a:schemeClr val="tx2"/>
                </a:solidFill>
              </a:rPr>
              <a:t>Pull request and merge</a:t>
            </a:r>
          </a:p>
          <a:p>
            <a:pPr marL="514350" indent="-514350">
              <a:buFont typeface="+mj-lt"/>
              <a:buAutoNum type="arabicPeriod"/>
            </a:pPr>
            <a:r>
              <a:rPr lang="en-US" sz="2000" dirty="0">
                <a:solidFill>
                  <a:schemeClr val="tx2"/>
                </a:solidFill>
              </a:rPr>
              <a:t>Resolve a merge conflict</a:t>
            </a:r>
          </a:p>
          <a:p>
            <a:pPr marL="514350" indent="-514350">
              <a:buFont typeface="+mj-lt"/>
              <a:buAutoNum type="arabicPeriod"/>
            </a:pPr>
            <a:r>
              <a:rPr lang="en-US" sz="2000" dirty="0">
                <a:solidFill>
                  <a:schemeClr val="tx2"/>
                </a:solidFill>
              </a:rPr>
              <a:t>Team Exercise</a:t>
            </a:r>
          </a:p>
          <a:p>
            <a:pPr marL="514350" indent="-514350">
              <a:buFont typeface="+mj-lt"/>
              <a:buAutoNum type="arabicPeriod"/>
            </a:pPr>
            <a:endParaRPr lang="en-US" sz="1800" dirty="0">
              <a:solidFill>
                <a:schemeClr val="tx2"/>
              </a:solidFill>
            </a:endParaRPr>
          </a:p>
        </p:txBody>
      </p:sp>
    </p:spTree>
    <p:extLst>
      <p:ext uri="{BB962C8B-B14F-4D97-AF65-F5344CB8AC3E}">
        <p14:creationId xmlns:p14="http://schemas.microsoft.com/office/powerpoint/2010/main" val="142974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5F8CB-C613-AEFB-BE3C-05E5955CEDB9}"/>
              </a:ext>
            </a:extLst>
          </p:cNvPr>
          <p:cNvSpPr>
            <a:spLocks noGrp="1"/>
          </p:cNvSpPr>
          <p:nvPr>
            <p:ph type="title"/>
          </p:nvPr>
        </p:nvSpPr>
        <p:spPr>
          <a:xfrm>
            <a:off x="524741" y="620392"/>
            <a:ext cx="3808268" cy="5504688"/>
          </a:xfrm>
        </p:spPr>
        <p:txBody>
          <a:bodyPr>
            <a:normAutofit/>
          </a:bodyPr>
          <a:lstStyle/>
          <a:p>
            <a:r>
              <a:rPr lang="en-US" sz="6000" b="1">
                <a:solidFill>
                  <a:schemeClr val="bg1"/>
                </a:solidFill>
              </a:rPr>
              <a:t>Set up repositories</a:t>
            </a:r>
          </a:p>
        </p:txBody>
      </p:sp>
      <p:graphicFrame>
        <p:nvGraphicFramePr>
          <p:cNvPr id="5" name="Content Placeholder 2">
            <a:extLst>
              <a:ext uri="{FF2B5EF4-FFF2-40B4-BE49-F238E27FC236}">
                <a16:creationId xmlns:a16="http://schemas.microsoft.com/office/drawing/2014/main" id="{26029434-2B7D-28F4-A229-53F3AEBD5E66}"/>
              </a:ext>
            </a:extLst>
          </p:cNvPr>
          <p:cNvGraphicFramePr>
            <a:graphicFrameLocks noGrp="1"/>
          </p:cNvGraphicFramePr>
          <p:nvPr>
            <p:ph idx="1"/>
            <p:extLst>
              <p:ext uri="{D42A27DB-BD31-4B8C-83A1-F6EECF244321}">
                <p14:modId xmlns:p14="http://schemas.microsoft.com/office/powerpoint/2010/main" val="254624341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36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3F9FD-D279-2D74-22C3-CEC0269FCE1E}"/>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Clone repository of your team</a:t>
            </a:r>
          </a:p>
        </p:txBody>
      </p:sp>
      <p:graphicFrame>
        <p:nvGraphicFramePr>
          <p:cNvPr id="110" name="Content Placeholder 2">
            <a:extLst>
              <a:ext uri="{FF2B5EF4-FFF2-40B4-BE49-F238E27FC236}">
                <a16:creationId xmlns:a16="http://schemas.microsoft.com/office/drawing/2014/main" id="{50E604EC-C553-CBF2-5A49-2BD1A476E9D2}"/>
              </a:ext>
            </a:extLst>
          </p:cNvPr>
          <p:cNvGraphicFramePr>
            <a:graphicFrameLocks noGrp="1"/>
          </p:cNvGraphicFramePr>
          <p:nvPr>
            <p:ph idx="1"/>
            <p:extLst>
              <p:ext uri="{D42A27DB-BD31-4B8C-83A1-F6EECF244321}">
                <p14:modId xmlns:p14="http://schemas.microsoft.com/office/powerpoint/2010/main" val="3339372886"/>
              </p:ext>
            </p:extLst>
          </p:nvPr>
        </p:nvGraphicFramePr>
        <p:xfrm>
          <a:off x="5468389" y="620392"/>
          <a:ext cx="6263640" cy="5224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18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793A9-6DCA-5AA2-1166-EFBBFE46620E}"/>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6000" kern="1200">
                <a:solidFill>
                  <a:schemeClr val="bg1"/>
                </a:solidFill>
                <a:latin typeface="+mj-lt"/>
                <a:ea typeface="+mj-ea"/>
                <a:cs typeface="+mj-cs"/>
              </a:rPr>
              <a:t>Branch</a:t>
            </a:r>
          </a:p>
        </p:txBody>
      </p:sp>
      <p:graphicFrame>
        <p:nvGraphicFramePr>
          <p:cNvPr id="5" name="Content Placeholder 2">
            <a:extLst>
              <a:ext uri="{FF2B5EF4-FFF2-40B4-BE49-F238E27FC236}">
                <a16:creationId xmlns:a16="http://schemas.microsoft.com/office/drawing/2014/main" id="{7D42B0D2-F4DA-8FE9-421B-33DB6CA8E099}"/>
              </a:ext>
            </a:extLst>
          </p:cNvPr>
          <p:cNvGraphicFramePr>
            <a:graphicFrameLocks noGrp="1"/>
          </p:cNvGraphicFramePr>
          <p:nvPr>
            <p:ph idx="1"/>
            <p:extLst>
              <p:ext uri="{D42A27DB-BD31-4B8C-83A1-F6EECF244321}">
                <p14:modId xmlns:p14="http://schemas.microsoft.com/office/powerpoint/2010/main" val="1357525298"/>
              </p:ext>
            </p:extLst>
          </p:nvPr>
        </p:nvGraphicFramePr>
        <p:xfrm>
          <a:off x="6096000" y="1436180"/>
          <a:ext cx="4437611" cy="4139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04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5015B-4B98-87D5-A7C1-3E2EB9666B2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Stage, commit, pull, and push</a:t>
            </a:r>
          </a:p>
        </p:txBody>
      </p:sp>
      <p:graphicFrame>
        <p:nvGraphicFramePr>
          <p:cNvPr id="5" name="Content Placeholder 2">
            <a:extLst>
              <a:ext uri="{FF2B5EF4-FFF2-40B4-BE49-F238E27FC236}">
                <a16:creationId xmlns:a16="http://schemas.microsoft.com/office/drawing/2014/main" id="{1B9CED60-4567-8E25-EEA3-05E072957070}"/>
              </a:ext>
            </a:extLst>
          </p:cNvPr>
          <p:cNvGraphicFramePr>
            <a:graphicFrameLocks noGrp="1"/>
          </p:cNvGraphicFramePr>
          <p:nvPr>
            <p:ph idx="1"/>
            <p:extLst>
              <p:ext uri="{D42A27DB-BD31-4B8C-83A1-F6EECF244321}">
                <p14:modId xmlns:p14="http://schemas.microsoft.com/office/powerpoint/2010/main" val="3939446008"/>
              </p:ext>
            </p:extLst>
          </p:nvPr>
        </p:nvGraphicFramePr>
        <p:xfrm>
          <a:off x="5423566"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665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1868-9F6F-E7FB-CE1D-9B491853E25E}"/>
              </a:ext>
            </a:extLst>
          </p:cNvPr>
          <p:cNvSpPr>
            <a:spLocks noGrp="1"/>
          </p:cNvSpPr>
          <p:nvPr>
            <p:ph type="title"/>
          </p:nvPr>
        </p:nvSpPr>
        <p:spPr/>
        <p:txBody>
          <a:bodyPr/>
          <a:lstStyle/>
          <a:p>
            <a:endParaRPr lang="en-US"/>
          </a:p>
        </p:txBody>
      </p:sp>
      <p:pic>
        <p:nvPicPr>
          <p:cNvPr id="8" name="Content Placeholder 7" descr="A diagram of a diagram&#10;&#10;Description automatically generated">
            <a:extLst>
              <a:ext uri="{FF2B5EF4-FFF2-40B4-BE49-F238E27FC236}">
                <a16:creationId xmlns:a16="http://schemas.microsoft.com/office/drawing/2014/main" id="{741FE026-D713-6185-BA0F-DFA697AE4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723" y="1558547"/>
            <a:ext cx="8050068" cy="3638142"/>
          </a:xfrm>
        </p:spPr>
      </p:pic>
    </p:spTree>
    <p:extLst>
      <p:ext uri="{BB962C8B-B14F-4D97-AF65-F5344CB8AC3E}">
        <p14:creationId xmlns:p14="http://schemas.microsoft.com/office/powerpoint/2010/main" val="928019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978</Words>
  <Application>Microsoft Office PowerPoint</Application>
  <PresentationFormat>Widescreen</PresentationFormat>
  <Paragraphs>160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Söhne</vt:lpstr>
      <vt:lpstr>Arial</vt:lpstr>
      <vt:lpstr>Calibri</vt:lpstr>
      <vt:lpstr>Calibri Light</vt:lpstr>
      <vt:lpstr>Office Theme</vt:lpstr>
      <vt:lpstr>Git Exercise for DSPG </vt:lpstr>
      <vt:lpstr>PowerPoint Presentation</vt:lpstr>
      <vt:lpstr>Team Up</vt:lpstr>
      <vt:lpstr>Plans</vt:lpstr>
      <vt:lpstr>Set up repositories</vt:lpstr>
      <vt:lpstr>Clone repository of your team</vt:lpstr>
      <vt:lpstr>Branch</vt:lpstr>
      <vt:lpstr>Stage, commit, pull, and push</vt:lpstr>
      <vt:lpstr>PowerPoint Presentation</vt:lpstr>
      <vt:lpstr>      Pull Request and Merge</vt:lpstr>
      <vt:lpstr>Resolve a merge conflict</vt:lpstr>
      <vt:lpstr>Conflict Resolution Steps</vt:lpstr>
      <vt:lpstr>Team Up</vt:lpstr>
      <vt:lpstr>Team Exercise: Create a Collaborative R Markdown </vt:lpstr>
      <vt:lpstr>Workflow for DSPG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Exercise</dc:title>
  <dc:creator>Cheng, Yang</dc:creator>
  <cp:lastModifiedBy>Cheng, Yang</cp:lastModifiedBy>
  <cp:revision>3</cp:revision>
  <dcterms:created xsi:type="dcterms:W3CDTF">2022-06-03T11:55:49Z</dcterms:created>
  <dcterms:modified xsi:type="dcterms:W3CDTF">2023-09-28T17:02:22Z</dcterms:modified>
</cp:coreProperties>
</file>