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56" r:id="rId2"/>
    <p:sldId id="604" r:id="rId3"/>
    <p:sldId id="605" r:id="rId4"/>
    <p:sldId id="606" r:id="rId5"/>
    <p:sldId id="607" r:id="rId6"/>
    <p:sldId id="60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66D44F-1B79-EE44-A4C7-7756BEB881D9}">
          <p14:sldIdLst>
            <p14:sldId id="356"/>
            <p14:sldId id="604"/>
            <p14:sldId id="605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Jen Witsoe" initials="J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C9B2E"/>
    <a:srgbClr val="DBDBDB"/>
    <a:srgbClr val="C6C6C6"/>
    <a:srgbClr val="595A5D"/>
    <a:srgbClr val="414042"/>
    <a:srgbClr val="DCDCDC"/>
    <a:srgbClr val="FFFAD0"/>
    <a:srgbClr val="FFF8AE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567" autoAdjust="0"/>
    <p:restoredTop sz="82668" autoAdjust="0"/>
  </p:normalViewPr>
  <p:slideViewPr>
    <p:cSldViewPr snapToGrid="0" showGuides="1">
      <p:cViewPr varScale="1">
        <p:scale>
          <a:sx n="245" d="100"/>
          <a:sy n="245" d="100"/>
        </p:scale>
        <p:origin x="2840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2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84" y="2688966"/>
            <a:ext cx="6400800" cy="1749534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FAA63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7DA0DECC-A1CD-3A45-A319-FA5814899B6D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BA8F736F-EF12-B249-AF0D-385560EED9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5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5888" y="1674428"/>
            <a:ext cx="5066628" cy="1250668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877752"/>
            <a:ext cx="7772400" cy="1021556"/>
          </a:xfrm>
        </p:spPr>
        <p:txBody>
          <a:bodyPr anchor="ctr">
            <a:noAutofit/>
          </a:bodyPr>
          <a:lstStyle>
            <a:lvl1pPr algn="l">
              <a:defRPr sz="2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/>
            </a:gs>
            <a:gs pos="10000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81935" y="4669708"/>
            <a:ext cx="9291483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864" y="4740148"/>
            <a:ext cx="1623840" cy="4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75000"/>
              <a:lumOff val="2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595A5D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595A5D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595A5D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848" y="752171"/>
            <a:ext cx="7974304" cy="16870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CS 4604: Introduction to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200" y="3984638"/>
            <a:ext cx="6995599" cy="654904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chemeClr val="tx1"/>
                </a:solidFill>
              </a:rPr>
              <a:t>Virginia Tech </a:t>
            </a:r>
            <a:r>
              <a:rPr lang="en-US" sz="3000" b="0" dirty="0">
                <a:solidFill>
                  <a:schemeClr val="tx1"/>
                </a:solidFill>
              </a:rPr>
              <a:t>CS 4604 Sprint 2021</a:t>
            </a:r>
            <a:endParaRPr lang="en-US" sz="2800" b="0" dirty="0">
              <a:solidFill>
                <a:schemeClr val="tx1"/>
              </a:solidFill>
            </a:endParaRPr>
          </a:p>
          <a:p>
            <a:pPr algn="ctr"/>
            <a:endParaRPr lang="en-US" sz="20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C7454-4470-974E-8039-93DEE7ED2DE6}"/>
              </a:ext>
            </a:extLst>
          </p:cNvPr>
          <p:cNvSpPr txBox="1"/>
          <p:nvPr/>
        </p:nvSpPr>
        <p:spPr>
          <a:xfrm>
            <a:off x="2821131" y="2571750"/>
            <a:ext cx="2602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Team: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47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78D-EE2F-7645-BCBB-8708B8F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16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4D42-27AC-F241-96F4-51AE7A9E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923545"/>
            <a:ext cx="8205304" cy="36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0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78D-EE2F-7645-BCBB-8708B8F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16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4D42-27AC-F241-96F4-51AE7A9E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923545"/>
            <a:ext cx="8205304" cy="36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1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78D-EE2F-7645-BCBB-8708B8F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16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4D42-27AC-F241-96F4-51AE7A9E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923545"/>
            <a:ext cx="8205304" cy="36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78D-EE2F-7645-BCBB-8708B8F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16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4D42-27AC-F241-96F4-51AE7A9E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923545"/>
            <a:ext cx="8205304" cy="36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78D-EE2F-7645-BCBB-8708B8F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16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4D42-27AC-F241-96F4-51AE7A9E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39" y="923545"/>
            <a:ext cx="8205304" cy="367107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7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76989</TotalTime>
  <Words>17</Words>
  <Application>Microsoft Macintosh PowerPoint</Application>
  <PresentationFormat>On-screen Show (16:9)</PresentationFormat>
  <Paragraphs>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CS 4604: Introduction to Database Management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Catalano, Alec</dc:creator>
  <cp:lastModifiedBy>Chen, Yinlin</cp:lastModifiedBy>
  <cp:revision>3256</cp:revision>
  <cp:lastPrinted>2018-06-02T05:15:36Z</cp:lastPrinted>
  <dcterms:created xsi:type="dcterms:W3CDTF">2012-12-27T19:47:40Z</dcterms:created>
  <dcterms:modified xsi:type="dcterms:W3CDTF">2021-02-06T02:07:21Z</dcterms:modified>
</cp:coreProperties>
</file>