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258" r:id="rId5"/>
    <p:sldId id="259" r:id="rId6"/>
    <p:sldId id="262" r:id="rId8"/>
    <p:sldId id="264" r:id="rId9"/>
    <p:sldId id="263" r:id="rId10"/>
    <p:sldId id="265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66" d="100"/>
          <a:sy n="66" d="100"/>
        </p:scale>
        <p:origin x="514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552E-6C35-4633-858E-0966416779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56B78-0C30-4862-844E-6EB74D6D57E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1.v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D Lamborghini Wallpaper - KoLPaPer - Awesome Free HD Wallpape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7688"/>
            <a:ext cx="12192000" cy="686568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33930" y="1933635"/>
            <a:ext cx="990601" cy="571500"/>
            <a:chOff x="1428750" y="1647825"/>
            <a:chExt cx="657227" cy="400110"/>
          </a:xfrm>
        </p:grpSpPr>
        <p:sp>
          <p:nvSpPr>
            <p:cNvPr id="6" name="Rectangle 5"/>
            <p:cNvSpPr/>
            <p:nvPr/>
          </p:nvSpPr>
          <p:spPr>
            <a:xfrm>
              <a:off x="1428750" y="1647825"/>
              <a:ext cx="40957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1762096" y="1724054"/>
              <a:ext cx="400110" cy="2476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Moon 10"/>
          <p:cNvSpPr/>
          <p:nvPr/>
        </p:nvSpPr>
        <p:spPr>
          <a:xfrm rot="9410331">
            <a:off x="7165338" y="-4159768"/>
            <a:ext cx="6109065" cy="12451755"/>
          </a:xfrm>
          <a:prstGeom prst="moon">
            <a:avLst>
              <a:gd name="adj" fmla="val 6812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oon 12"/>
          <p:cNvSpPr/>
          <p:nvPr/>
        </p:nvSpPr>
        <p:spPr>
          <a:xfrm rot="8857374">
            <a:off x="6236942" y="-3719608"/>
            <a:ext cx="6998041" cy="12451755"/>
          </a:xfrm>
          <a:prstGeom prst="moon">
            <a:avLst>
              <a:gd name="adj" fmla="val 72401"/>
            </a:avLst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61445" y="-69455"/>
            <a:ext cx="3392696" cy="714380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933930" y="2826662"/>
            <a:ext cx="990601" cy="571500"/>
            <a:chOff x="1428750" y="1647825"/>
            <a:chExt cx="657227" cy="400110"/>
          </a:xfrm>
        </p:grpSpPr>
        <p:sp>
          <p:nvSpPr>
            <p:cNvPr id="19" name="Rectangle 18"/>
            <p:cNvSpPr/>
            <p:nvPr/>
          </p:nvSpPr>
          <p:spPr>
            <a:xfrm>
              <a:off x="1428750" y="1647825"/>
              <a:ext cx="40957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Isosceles Triangle 19"/>
            <p:cNvSpPr/>
            <p:nvPr/>
          </p:nvSpPr>
          <p:spPr>
            <a:xfrm rot="5400000">
              <a:off x="1762096" y="1724054"/>
              <a:ext cx="400110" cy="2476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33930" y="3724395"/>
            <a:ext cx="990601" cy="571500"/>
            <a:chOff x="1428750" y="1647825"/>
            <a:chExt cx="657227" cy="400110"/>
          </a:xfrm>
        </p:grpSpPr>
        <p:sp>
          <p:nvSpPr>
            <p:cNvPr id="22" name="Rectangle 21"/>
            <p:cNvSpPr/>
            <p:nvPr/>
          </p:nvSpPr>
          <p:spPr>
            <a:xfrm>
              <a:off x="1428750" y="1647825"/>
              <a:ext cx="40957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762096" y="1724054"/>
              <a:ext cx="400110" cy="2476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33930" y="4615967"/>
            <a:ext cx="990601" cy="571500"/>
            <a:chOff x="1428750" y="1647825"/>
            <a:chExt cx="657227" cy="400110"/>
          </a:xfrm>
        </p:grpSpPr>
        <p:sp>
          <p:nvSpPr>
            <p:cNvPr id="25" name="Rectangle 24"/>
            <p:cNvSpPr/>
            <p:nvPr/>
          </p:nvSpPr>
          <p:spPr>
            <a:xfrm>
              <a:off x="1428750" y="1647825"/>
              <a:ext cx="40957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762096" y="1724054"/>
              <a:ext cx="400110" cy="2476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5624" y="92475"/>
            <a:ext cx="328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2 – Lập trình WEB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54757" y="2013542"/>
            <a:ext cx="328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4756" y="2912357"/>
            <a:ext cx="3456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đề, màu sắc, hình ảnh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54757" y="3811172"/>
            <a:ext cx="3736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 website, chức năng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54757" y="4704166"/>
            <a:ext cx="5438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Bố cục website, vị trí module, thành phần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933930" y="5519777"/>
            <a:ext cx="990601" cy="571500"/>
            <a:chOff x="1428750" y="1647825"/>
            <a:chExt cx="657227" cy="400110"/>
          </a:xfrm>
        </p:grpSpPr>
        <p:sp>
          <p:nvSpPr>
            <p:cNvPr id="33" name="Rectangle 32"/>
            <p:cNvSpPr/>
            <p:nvPr/>
          </p:nvSpPr>
          <p:spPr>
            <a:xfrm>
              <a:off x="1428750" y="1647825"/>
              <a:ext cx="40957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endPara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1762096" y="1724054"/>
              <a:ext cx="400110" cy="2476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154757" y="5584826"/>
            <a:ext cx="5438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 phân công thực hiện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D Lamborghini Wallpaper - KoLPaPer - Awesome Free HD Wallpape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7688"/>
            <a:ext cx="12192000" cy="686568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33930" y="991295"/>
            <a:ext cx="990601" cy="571500"/>
            <a:chOff x="1428750" y="1647825"/>
            <a:chExt cx="657227" cy="400110"/>
          </a:xfrm>
        </p:grpSpPr>
        <p:sp>
          <p:nvSpPr>
            <p:cNvPr id="6" name="Rectangle 5"/>
            <p:cNvSpPr/>
            <p:nvPr/>
          </p:nvSpPr>
          <p:spPr>
            <a:xfrm>
              <a:off x="1428750" y="1647825"/>
              <a:ext cx="40957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1762096" y="1724054"/>
              <a:ext cx="400110" cy="2476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Moon 10"/>
          <p:cNvSpPr/>
          <p:nvPr/>
        </p:nvSpPr>
        <p:spPr>
          <a:xfrm rot="9410331">
            <a:off x="7165338" y="-4159768"/>
            <a:ext cx="6109065" cy="12451755"/>
          </a:xfrm>
          <a:prstGeom prst="moon">
            <a:avLst>
              <a:gd name="adj" fmla="val 6812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oon 12"/>
          <p:cNvSpPr/>
          <p:nvPr/>
        </p:nvSpPr>
        <p:spPr>
          <a:xfrm rot="8857374">
            <a:off x="6236942" y="-3719608"/>
            <a:ext cx="6998041" cy="12451755"/>
          </a:xfrm>
          <a:prstGeom prst="moon">
            <a:avLst>
              <a:gd name="adj" fmla="val 72401"/>
            </a:avLst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61445" y="-69455"/>
            <a:ext cx="3392696" cy="714380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933930" y="3164482"/>
            <a:ext cx="990601" cy="571500"/>
            <a:chOff x="1428750" y="1647825"/>
            <a:chExt cx="657227" cy="400110"/>
          </a:xfrm>
        </p:grpSpPr>
        <p:sp>
          <p:nvSpPr>
            <p:cNvPr id="19" name="Rectangle 18"/>
            <p:cNvSpPr/>
            <p:nvPr/>
          </p:nvSpPr>
          <p:spPr>
            <a:xfrm>
              <a:off x="1428750" y="1647825"/>
              <a:ext cx="40957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Isosceles Triangle 19"/>
            <p:cNvSpPr/>
            <p:nvPr/>
          </p:nvSpPr>
          <p:spPr>
            <a:xfrm rot="5400000">
              <a:off x="1762096" y="1724054"/>
              <a:ext cx="400110" cy="2476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5624" y="92475"/>
            <a:ext cx="328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2 – Lập trình WEB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54757" y="1071202"/>
            <a:ext cx="328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 nghệ sử dụng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54756" y="3250177"/>
            <a:ext cx="3456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đề, màu sắc, hình ảnh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26"/>
          <p:cNvSpPr txBox="1"/>
          <p:nvPr/>
        </p:nvSpPr>
        <p:spPr>
          <a:xfrm>
            <a:off x="2155190" y="1623060"/>
            <a:ext cx="47491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 5, CSS, JavaScript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 viện CSS: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fontAwesome 5.15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aos.js (Animation On Scroll)  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26"/>
          <p:cNvSpPr txBox="1"/>
          <p:nvPr/>
        </p:nvSpPr>
        <p:spPr>
          <a:xfrm>
            <a:off x="2155190" y="3799205"/>
            <a:ext cx="904176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Công ty ô tô (SUPER CAR): Dòng xe Lamborghini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Màu sắc: trắng (white), đen (black), đỏ đậm (#B71C1C), màu xám (#B6BABA) 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 do chọn màu sắc: 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Màu đen thể hiện sự sang trọng, mạnh mẽ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Màu trắng tương phản tốt với màu đen, giúp hài hòa màu sắc website, đồng thời thể hiện sự lịch lãm, quý phái của những dòng siêu xe Lamborghini.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Màu đỏ đậm thể hiện mạnh mẽ, bức phá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- Màu xám + trắng làm nền phần main để giảm bớt độ chói của nền full trắng. 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--&gt; Kết hợp giữa hai màu thiên tối là đen, đỏ đậm và hai màu thiên sáng, trắng, xám giúp màu sắc trang web trở nên hài hòa, cân đối.   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D Lamborghini Wallpaper - KoLPaPer - Awesome Free HD Wallpape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7688"/>
            <a:ext cx="12192000" cy="686568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/>
          <p:cNvSpPr/>
          <p:nvPr/>
        </p:nvSpPr>
        <p:spPr>
          <a:xfrm rot="9410331">
            <a:off x="7165338" y="-4159768"/>
            <a:ext cx="6109065" cy="12451755"/>
          </a:xfrm>
          <a:prstGeom prst="moon">
            <a:avLst>
              <a:gd name="adj" fmla="val 6812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oon 12"/>
          <p:cNvSpPr/>
          <p:nvPr/>
        </p:nvSpPr>
        <p:spPr>
          <a:xfrm rot="8857374">
            <a:off x="6236942" y="-3719608"/>
            <a:ext cx="6998041" cy="12451755"/>
          </a:xfrm>
          <a:prstGeom prst="moon">
            <a:avLst>
              <a:gd name="adj" fmla="val 72401"/>
            </a:avLst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61445" y="-69455"/>
            <a:ext cx="3392696" cy="714380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933930" y="1057395"/>
            <a:ext cx="990601" cy="571500"/>
            <a:chOff x="1428750" y="1647825"/>
            <a:chExt cx="657227" cy="400110"/>
          </a:xfrm>
        </p:grpSpPr>
        <p:sp>
          <p:nvSpPr>
            <p:cNvPr id="22" name="Rectangle 21"/>
            <p:cNvSpPr/>
            <p:nvPr/>
          </p:nvSpPr>
          <p:spPr>
            <a:xfrm>
              <a:off x="1428750" y="1647825"/>
              <a:ext cx="40957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762096" y="1724054"/>
              <a:ext cx="400110" cy="2476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5624" y="92475"/>
            <a:ext cx="328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2 – Lập trình WEB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54757" y="1144172"/>
            <a:ext cx="3736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 website, chức năng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26"/>
          <p:cNvSpPr txBox="1"/>
          <p:nvPr/>
        </p:nvSpPr>
        <p:spPr>
          <a:xfrm>
            <a:off x="2155190" y="1695450"/>
            <a:ext cx="2317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bao gồm các trang với cấu trúc tương ứng như sau:  </a:t>
            </a:r>
            <a:endParaRPr lang="en-US" sz="16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120" y="1533525"/>
            <a:ext cx="6920230" cy="1160780"/>
          </a:xfrm>
          <a:prstGeom prst="rect">
            <a:avLst/>
          </a:prstGeom>
        </p:spPr>
      </p:pic>
      <p:graphicFrame>
        <p:nvGraphicFramePr>
          <p:cNvPr id="15" name="Object 14"/>
          <p:cNvGraphicFramePr/>
          <p:nvPr/>
        </p:nvGraphicFramePr>
        <p:xfrm>
          <a:off x="1915160" y="3360420"/>
          <a:ext cx="1723390" cy="274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1722120" imgH="2743200" progId="Paint.Picture">
                  <p:embed/>
                </p:oleObj>
              </mc:Choice>
              <mc:Fallback>
                <p:oleObj name="" r:id="rId3" imgW="1722120" imgH="2743200" progId="Paint.Picture">
                  <p:embed/>
                  <p:pic>
                    <p:nvPicPr>
                      <p:cNvPr id="0" name="Picture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5160" y="3360420"/>
                        <a:ext cx="1723390" cy="2745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/>
          <p:nvPr/>
        </p:nvGraphicFramePr>
        <p:xfrm>
          <a:off x="4210050" y="3360420"/>
          <a:ext cx="2280285" cy="190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" imgW="2278380" imgH="1905000" progId="Paint.Picture">
                  <p:embed/>
                </p:oleObj>
              </mc:Choice>
              <mc:Fallback>
                <p:oleObj name="" r:id="rId5" imgW="2278380" imgH="1905000" progId="Paint.Picture">
                  <p:embed/>
                  <p:pic>
                    <p:nvPicPr>
                      <p:cNvPr id="0" name="Picture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0050" y="3360420"/>
                        <a:ext cx="2280285" cy="1906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/>
          <p:nvPr/>
        </p:nvGraphicFramePr>
        <p:xfrm>
          <a:off x="7004050" y="3360420"/>
          <a:ext cx="3408045" cy="2764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7" imgW="3817620" imgH="3375660" progId="Paint.Picture">
                  <p:embed/>
                </p:oleObj>
              </mc:Choice>
              <mc:Fallback>
                <p:oleObj name="" r:id="rId7" imgW="3817620" imgH="3375660" progId="Paint.Picture">
                  <p:embed/>
                  <p:pic>
                    <p:nvPicPr>
                      <p:cNvPr id="0" name="Picture 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04050" y="3360420"/>
                        <a:ext cx="3408045" cy="2764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D Lamborghini Wallpaper - KoLPaPer - Awesome Free HD Wallpape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7688"/>
            <a:ext cx="12192000" cy="686568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/>
          <p:cNvSpPr/>
          <p:nvPr/>
        </p:nvSpPr>
        <p:spPr>
          <a:xfrm rot="9410331">
            <a:off x="7165338" y="-4159768"/>
            <a:ext cx="6109065" cy="12451755"/>
          </a:xfrm>
          <a:prstGeom prst="moon">
            <a:avLst>
              <a:gd name="adj" fmla="val 6812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oon 12"/>
          <p:cNvSpPr/>
          <p:nvPr/>
        </p:nvSpPr>
        <p:spPr>
          <a:xfrm rot="8857374">
            <a:off x="6236942" y="-3719608"/>
            <a:ext cx="6998041" cy="12451755"/>
          </a:xfrm>
          <a:prstGeom prst="moon">
            <a:avLst>
              <a:gd name="adj" fmla="val 72401"/>
            </a:avLst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61445" y="-69455"/>
            <a:ext cx="3392696" cy="714380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933930" y="910742"/>
            <a:ext cx="990601" cy="571500"/>
            <a:chOff x="1428750" y="1647825"/>
            <a:chExt cx="657227" cy="400110"/>
          </a:xfrm>
        </p:grpSpPr>
        <p:sp>
          <p:nvSpPr>
            <p:cNvPr id="25" name="Rectangle 24"/>
            <p:cNvSpPr/>
            <p:nvPr/>
          </p:nvSpPr>
          <p:spPr>
            <a:xfrm>
              <a:off x="1428750" y="1647825"/>
              <a:ext cx="40957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762096" y="1724054"/>
              <a:ext cx="400110" cy="2476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5624" y="92475"/>
            <a:ext cx="328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2 – Lập trình WEB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54757" y="998941"/>
            <a:ext cx="5438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Bố cục website, vị trí module, thành phần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1752600"/>
            <a:ext cx="5440045" cy="44945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390" y="1752600"/>
            <a:ext cx="5604510" cy="3535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D Lamborghini Wallpaper - KoLPaPer - Awesome Free HD Wallpape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7688"/>
            <a:ext cx="12192000" cy="686568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/>
          <p:cNvSpPr/>
          <p:nvPr/>
        </p:nvSpPr>
        <p:spPr>
          <a:xfrm rot="9410331">
            <a:off x="7165338" y="-4159768"/>
            <a:ext cx="6109065" cy="12451755"/>
          </a:xfrm>
          <a:prstGeom prst="moon">
            <a:avLst>
              <a:gd name="adj" fmla="val 6812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oon 12"/>
          <p:cNvSpPr/>
          <p:nvPr/>
        </p:nvSpPr>
        <p:spPr>
          <a:xfrm rot="8857374">
            <a:off x="6236942" y="-3719608"/>
            <a:ext cx="6998041" cy="12451755"/>
          </a:xfrm>
          <a:prstGeom prst="moon">
            <a:avLst>
              <a:gd name="adj" fmla="val 72401"/>
            </a:avLst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61445" y="-69455"/>
            <a:ext cx="3392696" cy="714380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933930" y="910742"/>
            <a:ext cx="990601" cy="571500"/>
            <a:chOff x="1428750" y="1647825"/>
            <a:chExt cx="657227" cy="400110"/>
          </a:xfrm>
        </p:grpSpPr>
        <p:sp>
          <p:nvSpPr>
            <p:cNvPr id="25" name="Rectangle 24"/>
            <p:cNvSpPr/>
            <p:nvPr/>
          </p:nvSpPr>
          <p:spPr>
            <a:xfrm>
              <a:off x="1428750" y="1647825"/>
              <a:ext cx="40957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762096" y="1724054"/>
              <a:ext cx="400110" cy="2476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5624" y="92475"/>
            <a:ext cx="328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2 – Lập trình WEB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54757" y="998941"/>
            <a:ext cx="5438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Bố cục website, vị trí module, thành phần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" y="1747520"/>
            <a:ext cx="3502025" cy="2799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295" y="1778000"/>
            <a:ext cx="4439920" cy="2712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850" y="1778635"/>
            <a:ext cx="3664585" cy="2712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D Lamborghini Wallpaper - KoLPaPer - Awesome Free HD Wallpape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7688"/>
            <a:ext cx="12192000" cy="686568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/>
          <p:cNvSpPr/>
          <p:nvPr/>
        </p:nvSpPr>
        <p:spPr>
          <a:xfrm rot="9410331">
            <a:off x="7165338" y="-4159768"/>
            <a:ext cx="6109065" cy="12451755"/>
          </a:xfrm>
          <a:prstGeom prst="moon">
            <a:avLst>
              <a:gd name="adj" fmla="val 6812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oon 12"/>
          <p:cNvSpPr/>
          <p:nvPr/>
        </p:nvSpPr>
        <p:spPr>
          <a:xfrm rot="8857374">
            <a:off x="6236942" y="-3719608"/>
            <a:ext cx="6998041" cy="12451755"/>
          </a:xfrm>
          <a:prstGeom prst="moon">
            <a:avLst>
              <a:gd name="adj" fmla="val 72401"/>
            </a:avLst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61445" y="-69455"/>
            <a:ext cx="3392696" cy="714380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933930" y="910742"/>
            <a:ext cx="990601" cy="571500"/>
            <a:chOff x="1428750" y="1647825"/>
            <a:chExt cx="657227" cy="400110"/>
          </a:xfrm>
        </p:grpSpPr>
        <p:sp>
          <p:nvSpPr>
            <p:cNvPr id="25" name="Rectangle 24"/>
            <p:cNvSpPr/>
            <p:nvPr/>
          </p:nvSpPr>
          <p:spPr>
            <a:xfrm>
              <a:off x="1428750" y="1647825"/>
              <a:ext cx="40957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762096" y="1724054"/>
              <a:ext cx="400110" cy="2476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5624" y="92475"/>
            <a:ext cx="328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2 – Lập trình WEB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54757" y="998941"/>
            <a:ext cx="5438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Bố cục website, vị trí module, thành phần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85" y="2026285"/>
            <a:ext cx="5239385" cy="3825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95" y="2026285"/>
            <a:ext cx="4441825" cy="3823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D Lamborghini Wallpaper - KoLPaPer - Awesome Free HD Wallpape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7688"/>
            <a:ext cx="12192000" cy="686568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/>
          <p:cNvSpPr/>
          <p:nvPr/>
        </p:nvSpPr>
        <p:spPr>
          <a:xfrm rot="9410331">
            <a:off x="7165338" y="-4159768"/>
            <a:ext cx="6109065" cy="12451755"/>
          </a:xfrm>
          <a:prstGeom prst="moon">
            <a:avLst>
              <a:gd name="adj" fmla="val 6812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oon 12"/>
          <p:cNvSpPr/>
          <p:nvPr/>
        </p:nvSpPr>
        <p:spPr>
          <a:xfrm rot="8857374">
            <a:off x="6236942" y="-3719608"/>
            <a:ext cx="6998041" cy="12451755"/>
          </a:xfrm>
          <a:prstGeom prst="moon">
            <a:avLst>
              <a:gd name="adj" fmla="val 72401"/>
            </a:avLst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61445" y="-69455"/>
            <a:ext cx="3392696" cy="714380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933930" y="910742"/>
            <a:ext cx="990601" cy="571500"/>
            <a:chOff x="1428750" y="1647825"/>
            <a:chExt cx="657227" cy="400110"/>
          </a:xfrm>
        </p:grpSpPr>
        <p:sp>
          <p:nvSpPr>
            <p:cNvPr id="25" name="Rectangle 24"/>
            <p:cNvSpPr/>
            <p:nvPr/>
          </p:nvSpPr>
          <p:spPr>
            <a:xfrm>
              <a:off x="1428750" y="1647825"/>
              <a:ext cx="40957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762096" y="1724054"/>
              <a:ext cx="400110" cy="2476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15624" y="92475"/>
            <a:ext cx="328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2 – Lập trình WEB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154757" y="998941"/>
            <a:ext cx="5438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Bố cục website, vị trí module, thành phần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85" y="2007235"/>
            <a:ext cx="3962400" cy="1950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385" y="4358005"/>
            <a:ext cx="3970020" cy="18821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700" y="3188335"/>
            <a:ext cx="3954780" cy="2011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D Lamborghini Wallpaper - KoLPaPer - Awesome Free HD Wallpape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-7688"/>
            <a:ext cx="12192000" cy="686568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oon 10"/>
          <p:cNvSpPr/>
          <p:nvPr/>
        </p:nvSpPr>
        <p:spPr>
          <a:xfrm rot="9410331">
            <a:off x="7165338" y="-4159768"/>
            <a:ext cx="6109065" cy="12451755"/>
          </a:xfrm>
          <a:prstGeom prst="moon">
            <a:avLst>
              <a:gd name="adj" fmla="val 68120"/>
            </a:avLst>
          </a:prstGeom>
          <a:solidFill>
            <a:schemeClr val="bg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oon 12"/>
          <p:cNvSpPr/>
          <p:nvPr/>
        </p:nvSpPr>
        <p:spPr>
          <a:xfrm rot="8857374">
            <a:off x="6236942" y="-3719608"/>
            <a:ext cx="6998041" cy="12451755"/>
          </a:xfrm>
          <a:prstGeom prst="moon">
            <a:avLst>
              <a:gd name="adj" fmla="val 72401"/>
            </a:avLst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61445" y="-69455"/>
            <a:ext cx="3392696" cy="714380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5624" y="92475"/>
            <a:ext cx="328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2 – Lập trình WEB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17522" y="69203"/>
            <a:ext cx="543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Bảng phân công thực hiện</a:t>
            </a:r>
            <a:endParaRPr lang="en-US" sz="28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549154" y="2294668"/>
          <a:ext cx="11093692" cy="377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123"/>
                <a:gridCol w="3222787"/>
                <a:gridCol w="4316359"/>
                <a:gridCol w="2773423"/>
              </a:tblGrid>
              <a:tr h="754262">
                <a:tc>
                  <a:txBody>
                    <a:bodyPr/>
                    <a:lstStyle/>
                    <a:p>
                      <a:r>
                        <a:rPr lang="en-US"/>
                        <a:t>STT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Họ và tên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Trang được phân công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Số lượng trang</a:t>
                      </a:r>
                      <a:endParaRPr lang="en-US"/>
                    </a:p>
                  </a:txBody>
                  <a:tcPr/>
                </a:tc>
              </a:tr>
              <a:tr h="754262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Nguyễn Thái Nhựt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Trang chủ,</a:t>
                      </a:r>
                      <a:r>
                        <a:rPr lang="en-US" baseline="0"/>
                        <a:t> tin tức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754262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Nguyễn Huỳnh Như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Dòng</a:t>
                      </a:r>
                      <a:r>
                        <a:rPr lang="en-US" baseline="0"/>
                        <a:t> xe, giới thiệu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754262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Nguyễn Trường Giang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Phụ</a:t>
                      </a:r>
                      <a:r>
                        <a:rPr lang="en-US" baseline="0"/>
                        <a:t> kiện, chăm sóc – bảo hành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754262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Võ Thành Em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Đăng nhập, đăng ký, liên hệ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933930" y="976352"/>
            <a:ext cx="990601" cy="571500"/>
            <a:chOff x="1428750" y="1647825"/>
            <a:chExt cx="657227" cy="400110"/>
          </a:xfrm>
        </p:grpSpPr>
        <p:sp>
          <p:nvSpPr>
            <p:cNvPr id="33" name="Rectangle 32"/>
            <p:cNvSpPr/>
            <p:nvPr/>
          </p:nvSpPr>
          <p:spPr>
            <a:xfrm>
              <a:off x="1428750" y="1647825"/>
              <a:ext cx="40957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  <a:endPara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Isosceles Triangle 33"/>
            <p:cNvSpPr/>
            <p:nvPr/>
          </p:nvSpPr>
          <p:spPr>
            <a:xfrm rot="5400000">
              <a:off x="1762096" y="1724054"/>
              <a:ext cx="400110" cy="24765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3" name="TextBox 34"/>
          <p:cNvSpPr txBox="1"/>
          <p:nvPr/>
        </p:nvSpPr>
        <p:spPr>
          <a:xfrm>
            <a:off x="2154757" y="1041401"/>
            <a:ext cx="5438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 phân công thực hiện</a:t>
            </a:r>
            <a:endParaRPr lang="en-US" sz="2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1583</Words>
  <Application>WPS Presentation</Application>
  <PresentationFormat>Widescreen</PresentationFormat>
  <Paragraphs>126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1_Office Theme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4</cp:revision>
  <dcterms:created xsi:type="dcterms:W3CDTF">2021-12-12T17:02:00Z</dcterms:created>
  <dcterms:modified xsi:type="dcterms:W3CDTF">2021-12-13T14:43:02Z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54CDBF09E6204E44B030B829E2D1EED9</vt:lpwstr>
  </property>
  <property fmtid="{D5CDD505-2E9C-101B-9397-08002B2CF9AE}" pid="3" name="KSOProductBuildVer">
    <vt:lpwstr>1033-11.2.0.10382</vt:lpwstr>
  </property>
</Properties>
</file>