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0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0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4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9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5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0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7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8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1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9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0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F3363-993E-4E40-AB86-43582E14989C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5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remember to take the survey</a:t>
            </a:r>
          </a:p>
          <a:p>
            <a:endParaRPr lang="en-US" dirty="0"/>
          </a:p>
          <a:p>
            <a:r>
              <a:rPr lang="en-US" dirty="0"/>
              <a:t>You can find the link in the “assignments” section</a:t>
            </a:r>
          </a:p>
        </p:txBody>
      </p:sp>
    </p:spTree>
    <p:extLst>
      <p:ext uri="{BB962C8B-B14F-4D97-AF65-F5344CB8AC3E}">
        <p14:creationId xmlns:p14="http://schemas.microsoft.com/office/powerpoint/2010/main" val="166165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7967"/>
            <a:ext cx="10515600" cy="474899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Use likelihood ratio tests and one other model selection approach to test at least 3 models of your data.</a:t>
            </a:r>
          </a:p>
          <a:p>
            <a:pPr lvl="1"/>
            <a:r>
              <a:rPr lang="en-US" dirty="0"/>
              <a:t>The models can be LMs or GLMs that you have already tested.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Explain what the results are telling you for each approach.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Include a synthesis statement on how the output of each approach is similar or different in your code. Remember to update your README and annotate your code.</a:t>
            </a:r>
            <a:br>
              <a:rPr lang="en-US" dirty="0"/>
            </a:b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Hand in this assignment with GLMs (last week) and make sure to include your results statement as a separate word doc uploaded to canvas. </a:t>
            </a:r>
          </a:p>
        </p:txBody>
      </p:sp>
    </p:spTree>
    <p:extLst>
      <p:ext uri="{BB962C8B-B14F-4D97-AF65-F5344CB8AC3E}">
        <p14:creationId xmlns:p14="http://schemas.microsoft.com/office/powerpoint/2010/main" val="139508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92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Survey  </vt:lpstr>
      <vt:lpstr>Assignment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Langwig</dc:creator>
  <cp:lastModifiedBy>Kate Langwig</cp:lastModifiedBy>
  <cp:revision>10</cp:revision>
  <dcterms:created xsi:type="dcterms:W3CDTF">2018-04-04T15:58:26Z</dcterms:created>
  <dcterms:modified xsi:type="dcterms:W3CDTF">2019-04-11T17:21:24Z</dcterms:modified>
</cp:coreProperties>
</file>