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2" r:id="rId6"/>
    <p:sldId id="260" r:id="rId7"/>
    <p:sldId id="261" r:id="rId8"/>
    <p:sldId id="263" r:id="rId9"/>
    <p:sldId id="264" r:id="rId10"/>
    <p:sldId id="286" r:id="rId11"/>
    <p:sldId id="287" r:id="rId12"/>
    <p:sldId id="288" r:id="rId13"/>
    <p:sldId id="265" r:id="rId14"/>
    <p:sldId id="266" r:id="rId15"/>
    <p:sldId id="268" r:id="rId16"/>
    <p:sldId id="269" r:id="rId17"/>
    <p:sldId id="301" r:id="rId18"/>
    <p:sldId id="284" r:id="rId19"/>
    <p:sldId id="306" r:id="rId20"/>
    <p:sldId id="289" r:id="rId21"/>
    <p:sldId id="291" r:id="rId22"/>
    <p:sldId id="292" r:id="rId23"/>
    <p:sldId id="293" r:id="rId24"/>
    <p:sldId id="290" r:id="rId25"/>
    <p:sldId id="294" r:id="rId26"/>
    <p:sldId id="271" r:id="rId27"/>
    <p:sldId id="295" r:id="rId28"/>
    <p:sldId id="296" r:id="rId29"/>
    <p:sldId id="297" r:id="rId30"/>
    <p:sldId id="274" r:id="rId31"/>
    <p:sldId id="275" r:id="rId32"/>
    <p:sldId id="299" r:id="rId33"/>
    <p:sldId id="304" r:id="rId34"/>
    <p:sldId id="30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56"/>
    <p:restoredTop sz="92466"/>
  </p:normalViewPr>
  <p:slideViewPr>
    <p:cSldViewPr snapToGrid="0" snapToObjects="1">
      <p:cViewPr varScale="1">
        <p:scale>
          <a:sx n="98" d="100"/>
          <a:sy n="98" d="100"/>
        </p:scale>
        <p:origin x="2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5</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14</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18</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33</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is equivalent to what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(B=9999))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lnSpcReduction="1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p:txBody>
      </p:sp>
    </p:spTree>
    <p:extLst>
      <p:ext uri="{BB962C8B-B14F-4D97-AF65-F5344CB8AC3E}">
        <p14:creationId xmlns:p14="http://schemas.microsoft.com/office/powerpoint/2010/main" val="45942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514350" indent="-514350">
              <a:buAutoNum type="arabicPeriod"/>
            </a:pPr>
            <a:r>
              <a:rPr lang="en-US" dirty="0"/>
              <a:t>Write these hypotheses the in the Week 5 section of your README.</a:t>
            </a:r>
          </a:p>
          <a:p>
            <a:pPr marL="0" indent="0">
              <a:buNone/>
            </a:pPr>
            <a:endParaRPr lang="en-US" dirty="0"/>
          </a:p>
          <a:p>
            <a:pPr marL="0" indent="0">
              <a:buNone/>
            </a:pPr>
            <a:r>
              <a:rPr lang="en-US" dirty="0"/>
              <a:t>2. Implement both of these tests in R. Annotate your code so I know which hypothesis you are testing. </a:t>
            </a:r>
          </a:p>
          <a:p>
            <a:pPr marL="0" indent="0">
              <a:buNone/>
            </a:pPr>
            <a:endParaRPr lang="en-US" dirty="0"/>
          </a:p>
          <a:p>
            <a:pPr marL="0" indent="0">
              <a:buNone/>
            </a:pPr>
            <a:r>
              <a:rPr lang="en-US" dirty="0"/>
              <a:t>3.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3.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Compared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6630</TotalTime>
  <Words>2353</Words>
  <Application>Microsoft Macintosh PowerPoint</Application>
  <PresentationFormat>Widescreen</PresentationFormat>
  <Paragraphs>230</Paragraphs>
  <Slides>34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Mangal</vt:lpstr>
      <vt:lpstr>Office Theme</vt:lpstr>
      <vt:lpstr>Statistical Tests</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66</cp:revision>
  <dcterms:created xsi:type="dcterms:W3CDTF">2018-02-12T00:02:07Z</dcterms:created>
  <dcterms:modified xsi:type="dcterms:W3CDTF">2020-02-18T16:26:01Z</dcterms:modified>
</cp:coreProperties>
</file>