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9"/>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A08DA6-A8C4-0140-9A74-6D7CB1FD260D}"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18601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A08DA6-A8C4-0140-9A74-6D7CB1FD260D}"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120689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A08DA6-A8C4-0140-9A74-6D7CB1FD260D}"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125810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A08DA6-A8C4-0140-9A74-6D7CB1FD260D}"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168727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08DA6-A8C4-0140-9A74-6D7CB1FD260D}" type="datetimeFigureOut">
              <a:rPr lang="en-US" smtClean="0"/>
              <a:t>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58800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A08DA6-A8C4-0140-9A74-6D7CB1FD260D}"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204992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A08DA6-A8C4-0140-9A74-6D7CB1FD260D}" type="datetimeFigureOut">
              <a:rPr lang="en-US" smtClean="0"/>
              <a:t>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103922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A08DA6-A8C4-0140-9A74-6D7CB1FD260D}" type="datetimeFigureOut">
              <a:rPr lang="en-US" smtClean="0"/>
              <a:t>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78405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08DA6-A8C4-0140-9A74-6D7CB1FD260D}" type="datetimeFigureOut">
              <a:rPr lang="en-US" smtClean="0"/>
              <a:t>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69261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08DA6-A8C4-0140-9A74-6D7CB1FD260D}"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133522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08DA6-A8C4-0140-9A74-6D7CB1FD260D}" type="datetimeFigureOut">
              <a:rPr lang="en-US" smtClean="0"/>
              <a:t>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2EFDF-95B2-6446-9009-1CC3B6E88F35}" type="slidenum">
              <a:rPr lang="en-US" smtClean="0"/>
              <a:t>‹#›</a:t>
            </a:fld>
            <a:endParaRPr lang="en-US"/>
          </a:p>
        </p:txBody>
      </p:sp>
    </p:spTree>
    <p:extLst>
      <p:ext uri="{BB962C8B-B14F-4D97-AF65-F5344CB8AC3E}">
        <p14:creationId xmlns:p14="http://schemas.microsoft.com/office/powerpoint/2010/main" val="202949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08DA6-A8C4-0140-9A74-6D7CB1FD260D}" type="datetimeFigureOut">
              <a:rPr lang="en-US" smtClean="0"/>
              <a:t>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2EFDF-95B2-6446-9009-1CC3B6E88F35}" type="slidenum">
              <a:rPr lang="en-US" smtClean="0"/>
              <a:t>‹#›</a:t>
            </a:fld>
            <a:endParaRPr lang="en-US"/>
          </a:p>
        </p:txBody>
      </p:sp>
    </p:spTree>
    <p:extLst>
      <p:ext uri="{BB962C8B-B14F-4D97-AF65-F5344CB8AC3E}">
        <p14:creationId xmlns:p14="http://schemas.microsoft.com/office/powerpoint/2010/main" val="2467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and assignment housekeeping</a:t>
            </a:r>
          </a:p>
        </p:txBody>
      </p:sp>
      <p:sp>
        <p:nvSpPr>
          <p:cNvPr id="3" name="Content Placeholder 2"/>
          <p:cNvSpPr>
            <a:spLocks noGrp="1"/>
          </p:cNvSpPr>
          <p:nvPr>
            <p:ph idx="1"/>
          </p:nvPr>
        </p:nvSpPr>
        <p:spPr>
          <a:xfrm>
            <a:off x="838200" y="1382750"/>
            <a:ext cx="10515600" cy="5296829"/>
          </a:xfrm>
        </p:spPr>
        <p:txBody>
          <a:bodyPr>
            <a:normAutofit fontScale="62500" lnSpcReduction="20000"/>
          </a:bodyPr>
          <a:lstStyle/>
          <a:p>
            <a:r>
              <a:rPr lang="en-US" dirty="0"/>
              <a:t>Clean up </a:t>
            </a:r>
            <a:r>
              <a:rPr lang="en-US" dirty="0" err="1"/>
              <a:t>Github</a:t>
            </a:r>
            <a:r>
              <a:rPr lang="en-US" dirty="0"/>
              <a:t> folders</a:t>
            </a:r>
          </a:p>
          <a:p>
            <a:pPr lvl="1"/>
            <a:r>
              <a:rPr lang="en-US" dirty="0"/>
              <a:t>Your project should contain:</a:t>
            </a:r>
          </a:p>
          <a:p>
            <a:pPr lvl="1"/>
            <a:r>
              <a:rPr lang="en-US" dirty="0"/>
              <a:t>Some scripts</a:t>
            </a:r>
          </a:p>
          <a:p>
            <a:pPr lvl="1"/>
            <a:r>
              <a:rPr lang="en-US" dirty="0"/>
              <a:t>One . </a:t>
            </a:r>
            <a:r>
              <a:rPr lang="en-US" dirty="0" err="1"/>
              <a:t>Rproj</a:t>
            </a:r>
            <a:r>
              <a:rPr lang="en-US" dirty="0"/>
              <a:t> file</a:t>
            </a:r>
          </a:p>
          <a:p>
            <a:pPr lvl="1"/>
            <a:r>
              <a:rPr lang="en-US" dirty="0"/>
              <a:t>A </a:t>
            </a:r>
            <a:r>
              <a:rPr lang="en-US" dirty="0" err="1"/>
              <a:t>datafile</a:t>
            </a:r>
            <a:endParaRPr lang="en-US" dirty="0"/>
          </a:p>
          <a:p>
            <a:pPr lvl="1"/>
            <a:r>
              <a:rPr lang="en-US" dirty="0"/>
              <a:t>ONE </a:t>
            </a:r>
            <a:r>
              <a:rPr lang="en-US" dirty="0" err="1"/>
              <a:t>readme.md</a:t>
            </a:r>
            <a:r>
              <a:rPr lang="en-US" dirty="0"/>
              <a:t> file that tells you how these things go together</a:t>
            </a:r>
          </a:p>
          <a:p>
            <a:pPr lvl="1"/>
            <a:endParaRPr lang="en-US" dirty="0"/>
          </a:p>
          <a:p>
            <a:r>
              <a:rPr lang="en-US" dirty="0"/>
              <a:t>ALL OF YOUR SCRIPTS SHOULD RUN FROM BEGINNING TO END WITH NO ERRORS</a:t>
            </a:r>
          </a:p>
          <a:p>
            <a:r>
              <a:rPr lang="en-US" dirty="0"/>
              <a:t>Your README file should only contain a log, not actual code. Put your code in your scripts. (See example here: https://</a:t>
            </a:r>
            <a:r>
              <a:rPr lang="en-US" dirty="0" err="1"/>
              <a:t>github.com</a:t>
            </a:r>
            <a:r>
              <a:rPr lang="en-US" dirty="0"/>
              <a:t>/</a:t>
            </a:r>
            <a:r>
              <a:rPr lang="en-US" dirty="0" err="1"/>
              <a:t>VTQuantMethodsEEB</a:t>
            </a:r>
            <a:r>
              <a:rPr lang="en-US" dirty="0"/>
              <a:t>/</a:t>
            </a:r>
            <a:r>
              <a:rPr lang="en-US" dirty="0" err="1"/>
              <a:t>klangwig</a:t>
            </a:r>
            <a:r>
              <a:rPr lang="en-US" dirty="0"/>
              <a:t>/blob/master/</a:t>
            </a:r>
            <a:r>
              <a:rPr lang="en-US" dirty="0" err="1"/>
              <a:t>README_example.md</a:t>
            </a:r>
            <a:r>
              <a:rPr lang="en-US" dirty="0"/>
              <a:t>)</a:t>
            </a:r>
          </a:p>
          <a:p>
            <a:endParaRPr lang="en-US" dirty="0"/>
          </a:p>
          <a:p>
            <a:r>
              <a:rPr lang="en-US" dirty="0"/>
              <a:t>You will need to do a new commit, and push to share any changes to your files with me. Each week you will need to “pull” to see my comments on your scripts. Then, commit and push to send me your assignment. </a:t>
            </a:r>
          </a:p>
          <a:p>
            <a:endParaRPr lang="en-US" dirty="0"/>
          </a:p>
          <a:p>
            <a:r>
              <a:rPr lang="en-US" b="1" dirty="0"/>
              <a:t>Please annotate your code</a:t>
            </a:r>
          </a:p>
          <a:p>
            <a:r>
              <a:rPr lang="en-US" dirty="0"/>
              <a:t>If you have a question about something, you can ask in your code annotation</a:t>
            </a:r>
          </a:p>
          <a:p>
            <a:r>
              <a:rPr lang="en-US" dirty="0"/>
              <a:t>#I would like to print the names of the species that are higher than the mean, but I’m not sure how to do that</a:t>
            </a:r>
          </a:p>
          <a:p>
            <a:r>
              <a:rPr lang="en-US" dirty="0"/>
              <a:t>I will (try) to help and push back the script to you with how to do this! (Hopefully</a:t>
            </a:r>
            <a:r>
              <a:rPr lang="mr-IN" dirty="0"/>
              <a:t>…</a:t>
            </a:r>
            <a:r>
              <a:rPr lang="en-US" dirty="0"/>
              <a:t>)</a:t>
            </a:r>
          </a:p>
        </p:txBody>
      </p:sp>
    </p:spTree>
    <p:extLst>
      <p:ext uri="{BB962C8B-B14F-4D97-AF65-F5344CB8AC3E}">
        <p14:creationId xmlns:p14="http://schemas.microsoft.com/office/powerpoint/2010/main" val="97183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F0DC-BD99-E44F-A12B-5CD6EEB4C2DB}"/>
              </a:ext>
            </a:extLst>
          </p:cNvPr>
          <p:cNvSpPr>
            <a:spLocks noGrp="1"/>
          </p:cNvSpPr>
          <p:nvPr>
            <p:ph type="title"/>
          </p:nvPr>
        </p:nvSpPr>
        <p:spPr/>
        <p:txBody>
          <a:bodyPr/>
          <a:lstStyle/>
          <a:p>
            <a:r>
              <a:rPr lang="en-US" dirty="0"/>
              <a:t>Reading for next week	</a:t>
            </a:r>
          </a:p>
        </p:txBody>
      </p:sp>
      <p:sp>
        <p:nvSpPr>
          <p:cNvPr id="3" name="Content Placeholder 2">
            <a:extLst>
              <a:ext uri="{FF2B5EF4-FFF2-40B4-BE49-F238E27FC236}">
                <a16:creationId xmlns:a16="http://schemas.microsoft.com/office/drawing/2014/main" id="{077F5B71-35C9-204C-957D-16017D1583E3}"/>
              </a:ext>
            </a:extLst>
          </p:cNvPr>
          <p:cNvSpPr>
            <a:spLocks noGrp="1"/>
          </p:cNvSpPr>
          <p:nvPr>
            <p:ph idx="1"/>
          </p:nvPr>
        </p:nvSpPr>
        <p:spPr/>
        <p:txBody>
          <a:bodyPr/>
          <a:lstStyle/>
          <a:p>
            <a:r>
              <a:rPr lang="en-US" dirty="0"/>
              <a:t>Next Thursday we will have a class discussion</a:t>
            </a:r>
          </a:p>
          <a:p>
            <a:endParaRPr lang="en-US" dirty="0"/>
          </a:p>
          <a:p>
            <a:r>
              <a:rPr lang="en-US" dirty="0"/>
              <a:t>Please read articles 1-4. They should not be too hard to get through. Think about your own statistical philosophy and be prepared to talk about what statistical inference means to you.</a:t>
            </a:r>
          </a:p>
          <a:p>
            <a:endParaRPr lang="en-US" dirty="0"/>
          </a:p>
          <a:p>
            <a:r>
              <a:rPr lang="en-US" dirty="0"/>
              <a:t>Consider looking through articles 5 -8. Different articles will speak to different people.  </a:t>
            </a:r>
          </a:p>
        </p:txBody>
      </p:sp>
    </p:spTree>
    <p:extLst>
      <p:ext uri="{BB962C8B-B14F-4D97-AF65-F5344CB8AC3E}">
        <p14:creationId xmlns:p14="http://schemas.microsoft.com/office/powerpoint/2010/main" val="195849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Exercises week 3 </a:t>
            </a:r>
            <a:r>
              <a:rPr lang="mr-IN" sz="3200" dirty="0"/>
              <a:t>–</a:t>
            </a:r>
            <a:r>
              <a:rPr lang="en-US" sz="3200" dirty="0"/>
              <a:t> type DONE on canvas when completed</a:t>
            </a:r>
          </a:p>
        </p:txBody>
      </p:sp>
      <p:sp>
        <p:nvSpPr>
          <p:cNvPr id="3" name="Content Placeholder 2"/>
          <p:cNvSpPr>
            <a:spLocks noGrp="1"/>
          </p:cNvSpPr>
          <p:nvPr>
            <p:ph idx="1"/>
          </p:nvPr>
        </p:nvSpPr>
        <p:spPr>
          <a:xfrm>
            <a:off x="838200" y="1425039"/>
            <a:ext cx="10515600" cy="4751924"/>
          </a:xfrm>
        </p:spPr>
        <p:txBody>
          <a:bodyPr>
            <a:normAutofit fontScale="70000" lnSpcReduction="20000"/>
          </a:bodyPr>
          <a:lstStyle/>
          <a:p>
            <a:r>
              <a:rPr lang="en-US" b="1" dirty="0"/>
              <a:t>Construct some (i.e., more than one) </a:t>
            </a:r>
            <a:r>
              <a:rPr lang="en-US" b="1" dirty="0" err="1"/>
              <a:t>ggplots</a:t>
            </a:r>
            <a:r>
              <a:rPr lang="en-US" b="1" dirty="0"/>
              <a:t> using your data. Explain what you are trying to show and some of the choices that you have made. (ANNOTATE THIS IN YOUR CODE).</a:t>
            </a:r>
          </a:p>
          <a:p>
            <a:r>
              <a:rPr lang="en-US" dirty="0"/>
              <a:t>You should put your code on GitHub. Make sure that the runs from beginning to end. You can test this by clearing your R workspace and running it from beginning to end.</a:t>
            </a:r>
          </a:p>
          <a:p>
            <a:r>
              <a:rPr lang="en-US" dirty="0"/>
              <a:t>Send to GITHUB:</a:t>
            </a:r>
          </a:p>
          <a:p>
            <a:r>
              <a:rPr lang="en-US" b="1" dirty="0"/>
              <a:t>Call your script file “week3_firstnamelastname.R”</a:t>
            </a:r>
          </a:p>
          <a:p>
            <a:r>
              <a:rPr lang="en-US" dirty="0"/>
              <a:t>Update your README to tell me how these things go together (e.g. I am making some plots of x, y, and z because I am interested in blah)</a:t>
            </a:r>
          </a:p>
          <a:p>
            <a:r>
              <a:rPr lang="en-US" b="1" dirty="0"/>
              <a:t>Structure of your readme:</a:t>
            </a:r>
          </a:p>
          <a:p>
            <a:r>
              <a:rPr lang="en-US" b="1" dirty="0"/>
              <a:t>(Paragraph about data). Week 1_Intro R Script </a:t>
            </a:r>
          </a:p>
          <a:p>
            <a:r>
              <a:rPr lang="en-US" dirty="0"/>
              <a:t>Tell me what scripts on the folder and in an organized way, what they do. </a:t>
            </a:r>
          </a:p>
          <a:p>
            <a:r>
              <a:rPr lang="en-US" dirty="0"/>
              <a:t>Include in this the paragraph about your data. (Including what the columns mean. It also helpful to include this in your scripts.)</a:t>
            </a:r>
          </a:p>
          <a:p>
            <a:r>
              <a:rPr lang="en-US" dirty="0"/>
              <a:t>I will run your scripts and I want to understand them</a:t>
            </a:r>
          </a:p>
          <a:p>
            <a:r>
              <a:rPr lang="en-US" dirty="0"/>
              <a:t>Make sure any special packages that you call are included in your script!</a:t>
            </a:r>
          </a:p>
        </p:txBody>
      </p:sp>
    </p:spTree>
    <p:extLst>
      <p:ext uri="{BB962C8B-B14F-4D97-AF65-F5344CB8AC3E}">
        <p14:creationId xmlns:p14="http://schemas.microsoft.com/office/powerpoint/2010/main" val="435774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491</Words>
  <Application>Microsoft Macintosh PowerPoint</Application>
  <PresentationFormat>Widescreen</PresentationFormat>
  <Paragraphs>35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Mangal</vt:lpstr>
      <vt:lpstr>Office Theme</vt:lpstr>
      <vt:lpstr>Github and assignment housekeeping</vt:lpstr>
      <vt:lpstr>Reading for next week </vt:lpstr>
      <vt:lpstr>Exercises week 3 – type DONE on canvas when completed</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housekeeping</dc:title>
  <dc:creator>Kate Langwig</dc:creator>
  <cp:lastModifiedBy>Kate Langwig</cp:lastModifiedBy>
  <cp:revision>12</cp:revision>
  <dcterms:created xsi:type="dcterms:W3CDTF">2018-01-31T15:40:39Z</dcterms:created>
  <dcterms:modified xsi:type="dcterms:W3CDTF">2019-02-07T18:02:14Z</dcterms:modified>
</cp:coreProperties>
</file>