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61" r:id="rId3"/>
    <p:sldId id="260" r:id="rId4"/>
    <p:sldId id="257" r:id="rId5"/>
    <p:sldId id="258" r:id="rId6"/>
    <p:sldId id="259" r:id="rId7"/>
    <p:sldId id="262" r:id="rId8"/>
    <p:sldId id="264" r:id="rId9"/>
    <p:sldId id="265" r:id="rId10"/>
    <p:sldId id="266" r:id="rId11"/>
    <p:sldId id="267" r:id="rId12"/>
    <p:sldId id="263" r:id="rId13"/>
    <p:sldId id="268" r:id="rId14"/>
    <p:sldId id="269" r:id="rId15"/>
    <p:sldId id="270" r:id="rId16"/>
    <p:sldId id="279" r:id="rId17"/>
    <p:sldId id="271" r:id="rId18"/>
    <p:sldId id="272" r:id="rId19"/>
    <p:sldId id="273" r:id="rId20"/>
    <p:sldId id="274" r:id="rId21"/>
    <p:sldId id="275" r:id="rId22"/>
    <p:sldId id="276" r:id="rId23"/>
    <p:sldId id="277" r:id="rId24"/>
    <p:sldId id="280" r:id="rId25"/>
    <p:sldId id="278" r:id="rId26"/>
    <p:sldId id="281" r:id="rId27"/>
    <p:sldId id="282" r:id="rId28"/>
    <p:sldId id="284" r:id="rId29"/>
    <p:sldId id="283" r:id="rId30"/>
    <p:sldId id="285" r:id="rId31"/>
    <p:sldId id="286" r:id="rId32"/>
    <p:sldId id="287" r:id="rId33"/>
    <p:sldId id="288" r:id="rId34"/>
    <p:sldId id="289" r:id="rId35"/>
    <p:sldId id="294" r:id="rId36"/>
    <p:sldId id="292" r:id="rId37"/>
    <p:sldId id="293"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57"/>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p:restoredTop sz="94705"/>
  </p:normalViewPr>
  <p:slideViewPr>
    <p:cSldViewPr snapToGrid="0" snapToObjects="1">
      <p:cViewPr varScale="1">
        <p:scale>
          <a:sx n="108" d="100"/>
          <a:sy n="108"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8</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9</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39</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Working with data in ecology and evolutionary biology</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p:txBody>
      </p:sp>
    </p:spTree>
    <p:extLst>
      <p:ext uri="{BB962C8B-B14F-4D97-AF65-F5344CB8AC3E}">
        <p14:creationId xmlns:p14="http://schemas.microsoft.com/office/powerpoint/2010/main" val="211896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a:t>
            </a:r>
          </a:p>
        </p:txBody>
      </p:sp>
      <p:sp>
        <p:nvSpPr>
          <p:cNvPr id="3" name="Content Placeholder 2"/>
          <p:cNvSpPr>
            <a:spLocks noGrp="1"/>
          </p:cNvSpPr>
          <p:nvPr>
            <p:ph idx="1"/>
          </p:nvPr>
        </p:nvSpPr>
        <p:spPr/>
        <p:txBody>
          <a:bodyPr/>
          <a:lstStyle/>
          <a:p>
            <a:r>
              <a:rPr lang="en-US" dirty="0"/>
              <a:t>Name and email</a:t>
            </a:r>
          </a:p>
          <a:p>
            <a:r>
              <a:rPr lang="en-US" dirty="0"/>
              <a:t>Advisor</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err="1"/>
              <a:t>read.csv</a:t>
            </a:r>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70000" lnSpcReduction="20000"/>
          </a:bodyPr>
          <a:lstStyle/>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br>
              <a:rPr lang="en-US" dirty="0"/>
            </a:br>
            <a:endParaRPr lang="en-US" dirty="0"/>
          </a:p>
          <a:p>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1904</Words>
  <Application>Microsoft Macintosh PowerPoint</Application>
  <PresentationFormat>Widescreen</PresentationFormat>
  <Paragraphs>238</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Lucida Console</vt:lpstr>
      <vt:lpstr>Mangal</vt:lpstr>
      <vt:lpstr>Office Theme</vt:lpstr>
      <vt:lpstr>Bio 5984</vt:lpstr>
      <vt:lpstr>About me</vt:lpstr>
      <vt:lpstr>Card</vt:lpstr>
      <vt:lpstr>Preparation</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39</cp:revision>
  <dcterms:created xsi:type="dcterms:W3CDTF">2018-01-13T19:15:02Z</dcterms:created>
  <dcterms:modified xsi:type="dcterms:W3CDTF">2019-01-22T20:15:00Z</dcterms:modified>
</cp:coreProperties>
</file>