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2"/>
    <p:restoredTop sz="94702"/>
  </p:normalViewPr>
  <p:slideViewPr>
    <p:cSldViewPr snapToGrid="0" snapToObjects="1">
      <p:cViewPr varScale="1">
        <p:scale>
          <a:sx n="98" d="100"/>
          <a:sy n="98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199B-89F1-C94A-BD89-2264467801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7D7-0F34-F943-9060-B85070FA1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4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199B-89F1-C94A-BD89-2264467801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7D7-0F34-F943-9060-B85070FA1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199B-89F1-C94A-BD89-2264467801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7D7-0F34-F943-9060-B85070FA1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199B-89F1-C94A-BD89-2264467801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7D7-0F34-F943-9060-B85070FA1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4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199B-89F1-C94A-BD89-2264467801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7D7-0F34-F943-9060-B85070FA1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6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199B-89F1-C94A-BD89-2264467801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7D7-0F34-F943-9060-B85070FA1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5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199B-89F1-C94A-BD89-2264467801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7D7-0F34-F943-9060-B85070FA1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4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199B-89F1-C94A-BD89-2264467801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7D7-0F34-F943-9060-B85070FA1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199B-89F1-C94A-BD89-2264467801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7D7-0F34-F943-9060-B85070FA1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6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199B-89F1-C94A-BD89-2264467801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7D7-0F34-F943-9060-B85070FA1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199B-89F1-C94A-BD89-2264467801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07D7-0F34-F943-9060-B85070FA1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6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3199B-89F1-C94A-BD89-2264467801E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107D7-0F34-F943-9060-B85070FA1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1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hiny.rstudio.com/articles/shinyapp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thandbook.com/power.html" TargetMode="External"/><Relationship Id="rId3" Type="http://schemas.openxmlformats.org/officeDocument/2006/relationships/hyperlink" Target="https://www.statmethods.net/stats/power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1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apps in Shiny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go-to platform for interactive graphics or tables, etc. is </a:t>
            </a:r>
            <a:r>
              <a:rPr lang="en-US" i="1" dirty="0" smtClean="0"/>
              <a:t>Shiny</a:t>
            </a:r>
          </a:p>
          <a:p>
            <a:r>
              <a:rPr lang="en-US" dirty="0" smtClean="0"/>
              <a:t>E.g. library(shiny)</a:t>
            </a:r>
          </a:p>
          <a:p>
            <a:r>
              <a:rPr lang="en-US" dirty="0" smtClean="0"/>
              <a:t>You can host apps for free on </a:t>
            </a:r>
            <a:r>
              <a:rPr lang="en-US" dirty="0" err="1" smtClean="0"/>
              <a:t>Shiny’s</a:t>
            </a:r>
            <a:r>
              <a:rPr lang="en-US" dirty="0" smtClean="0"/>
              <a:t> website</a:t>
            </a:r>
          </a:p>
          <a:p>
            <a:r>
              <a:rPr lang="en-US" dirty="0" smtClean="0"/>
              <a:t>You can find the directions here: </a:t>
            </a:r>
            <a:r>
              <a:rPr lang="en-US" dirty="0" smtClean="0">
                <a:hlinkClick r:id="rId2"/>
              </a:rPr>
              <a:t>https://shiny.rstudio.com/articles/shinyapps.html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key is that you need two files in a folder. The folder is the name of your app, and the files are called </a:t>
            </a:r>
            <a:r>
              <a:rPr lang="en-US" dirty="0" err="1" smtClean="0"/>
              <a:t>ui.R</a:t>
            </a:r>
            <a:r>
              <a:rPr lang="en-US" dirty="0" smtClean="0"/>
              <a:t> and </a:t>
            </a:r>
            <a:r>
              <a:rPr lang="en-US" dirty="0" err="1" smtClean="0"/>
              <a:t>server.R</a:t>
            </a:r>
            <a:endParaRPr lang="en-US" dirty="0" smtClean="0"/>
          </a:p>
          <a:p>
            <a:pPr lvl="1"/>
            <a:r>
              <a:rPr lang="en-US" dirty="0" smtClean="0"/>
              <a:t>File </a:t>
            </a:r>
            <a:r>
              <a:rPr lang="en-US" dirty="0" err="1" smtClean="0"/>
              <a:t>server.R</a:t>
            </a:r>
            <a:r>
              <a:rPr lang="en-US" dirty="0" smtClean="0"/>
              <a:t> has the R code you are running for your calculation or your graph</a:t>
            </a:r>
          </a:p>
          <a:p>
            <a:pPr lvl="1"/>
            <a:r>
              <a:rPr lang="en-US" dirty="0" smtClean="0"/>
              <a:t>File </a:t>
            </a:r>
            <a:r>
              <a:rPr lang="en-US" dirty="0" err="1" smtClean="0"/>
              <a:t>ui.R</a:t>
            </a:r>
            <a:r>
              <a:rPr lang="en-US" dirty="0" smtClean="0"/>
              <a:t> has the app design information</a:t>
            </a:r>
          </a:p>
          <a:p>
            <a:pPr lvl="1"/>
            <a:r>
              <a:rPr lang="en-US" dirty="0" smtClean="0"/>
              <a:t>Run the app in a new R script window with </a:t>
            </a:r>
            <a:r>
              <a:rPr lang="en-US" dirty="0" err="1" smtClean="0"/>
              <a:t>runApp</a:t>
            </a:r>
            <a:r>
              <a:rPr lang="en-US" dirty="0" smtClean="0"/>
              <a:t>("</a:t>
            </a:r>
            <a:r>
              <a:rPr lang="en-US" dirty="0" err="1" smtClean="0"/>
              <a:t>sampleapp</a:t>
            </a:r>
            <a:r>
              <a:rPr lang="en-US" dirty="0" smtClean="0"/>
              <a:t>")</a:t>
            </a:r>
          </a:p>
          <a:p>
            <a:pPr lvl="1"/>
            <a:r>
              <a:rPr lang="en-US" dirty="0" smtClean="0"/>
              <a:t>After you set up </a:t>
            </a:r>
            <a:r>
              <a:rPr lang="en-US" dirty="0" err="1" smtClean="0"/>
              <a:t>rsconnect</a:t>
            </a:r>
            <a:r>
              <a:rPr lang="en-US" dirty="0" smtClean="0"/>
              <a:t> and shiny, and inputting your token and secret information (see above), you can publish your app by clicking “publish” in the app screen</a:t>
            </a:r>
          </a:p>
          <a:p>
            <a:endParaRPr lang="en-US" dirty="0"/>
          </a:p>
          <a:p>
            <a:r>
              <a:rPr lang="en-US" dirty="0" smtClean="0"/>
              <a:t>https://</a:t>
            </a:r>
            <a:r>
              <a:rPr lang="en-US" dirty="0" err="1" smtClean="0"/>
              <a:t>klangwig.shinyapps.io</a:t>
            </a:r>
            <a:r>
              <a:rPr lang="en-US" dirty="0" smtClean="0"/>
              <a:t>/</a:t>
            </a:r>
            <a:r>
              <a:rPr lang="en-US" dirty="0" err="1" smtClean="0"/>
              <a:t>sampleapp</a:t>
            </a:r>
            <a:r>
              <a:rPr lang="en-US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4838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go-to package for simple power analyses in R is the </a:t>
            </a:r>
            <a:r>
              <a:rPr lang="en-US" dirty="0" err="1" smtClean="0"/>
              <a:t>pwr</a:t>
            </a:r>
            <a:r>
              <a:rPr lang="en-US" dirty="0" smtClean="0"/>
              <a:t> package</a:t>
            </a:r>
          </a:p>
        </p:txBody>
      </p:sp>
      <p:graphicFrame>
        <p:nvGraphicFramePr>
          <p:cNvPr id="5" name="Group 52"/>
          <p:cNvGraphicFramePr>
            <a:graphicFrameLocks noGrp="1"/>
          </p:cNvGraphicFramePr>
          <p:nvPr/>
        </p:nvGraphicFramePr>
        <p:xfrm>
          <a:off x="2362200" y="2971800"/>
          <a:ext cx="4419600" cy="2746380"/>
        </p:xfrm>
        <a:graphic>
          <a:graphicData uri="http://schemas.openxmlformats.org/drawingml/2006/table">
            <a:tbl>
              <a:tblPr/>
              <a:tblGrid>
                <a:gridCol w="1169988"/>
                <a:gridCol w="3249612"/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function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power calculations for 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pwr.2p.test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two proportions (equal n) 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pwr.2p2n.test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two proportions (unequal n) 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pwr.anova.test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balanced one way ANOVA 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pwr.chisq.test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chi-square test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pwr.f2.test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general linear model 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pwr.p.test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proportion (one sample) 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pwr.r.test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correlation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pwr.t.test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t-tests (one sample, 2 sample, paired) 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pwr.t2n.test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t-test (two samples with unequal n) 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5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four quantities have an intimate relationship:</a:t>
            </a:r>
          </a:p>
          <a:p>
            <a:r>
              <a:rPr lang="en-US" dirty="0" smtClean="0"/>
              <a:t>sample size </a:t>
            </a:r>
          </a:p>
          <a:p>
            <a:r>
              <a:rPr lang="en-US" dirty="0" smtClean="0"/>
              <a:t>effect size (I suggest choosing 0.8)</a:t>
            </a:r>
          </a:p>
          <a:p>
            <a:r>
              <a:rPr lang="en-US" dirty="0" smtClean="0"/>
              <a:t>significance level = P(Type I error) = probability of finding an effect that is not there </a:t>
            </a:r>
          </a:p>
          <a:p>
            <a:r>
              <a:rPr lang="en-US" dirty="0" smtClean="0"/>
              <a:t>power = 1 - P(Type II error) = probability of finding an effect that is there </a:t>
            </a:r>
          </a:p>
        </p:txBody>
      </p:sp>
    </p:spTree>
    <p:extLst>
      <p:ext uri="{BB962C8B-B14F-4D97-AF65-F5344CB8AC3E}">
        <p14:creationId xmlns:p14="http://schemas.microsoft.com/office/powerpoint/2010/main" val="166631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Unless you are doing an experiment, real life is often more complicated than this</a:t>
            </a:r>
          </a:p>
          <a:p>
            <a:r>
              <a:rPr lang="en-US" dirty="0" smtClean="0"/>
              <a:t>I recommend doing a simulation, create some fake datasets and run the stats on your made-up datasets</a:t>
            </a:r>
          </a:p>
          <a:p>
            <a:r>
              <a:rPr lang="en-US" dirty="0" smtClean="0"/>
              <a:t>How many samples would you need to detect a significant effect? How much different do your groups need to be, </a:t>
            </a:r>
            <a:r>
              <a:rPr lang="en-US" dirty="0" err="1" smtClean="0"/>
              <a:t>etc</a:t>
            </a:r>
            <a:r>
              <a:rPr lang="en-US" dirty="0" smtClean="0"/>
              <a:t>? </a:t>
            </a:r>
          </a:p>
          <a:p>
            <a:endParaRPr lang="en-US" dirty="0"/>
          </a:p>
          <a:p>
            <a:r>
              <a:rPr lang="en-US" dirty="0" smtClean="0"/>
              <a:t>Also see our Distributions lecture </a:t>
            </a:r>
            <a:r>
              <a:rPr lang="mr-IN" dirty="0" smtClean="0"/>
              <a:t>–</a:t>
            </a:r>
            <a:r>
              <a:rPr lang="en-US" dirty="0" smtClean="0"/>
              <a:t> these are very helpful for thinking about experimental design and analyses!</a:t>
            </a:r>
          </a:p>
        </p:txBody>
      </p:sp>
    </p:spTree>
    <p:extLst>
      <p:ext uri="{BB962C8B-B14F-4D97-AF65-F5344CB8AC3E}">
        <p14:creationId xmlns:p14="http://schemas.microsoft.com/office/powerpoint/2010/main" val="188922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analyses </a:t>
            </a:r>
            <a:r>
              <a:rPr lang="mr-IN" dirty="0" smtClean="0"/>
              <a:t>–</a:t>
            </a:r>
            <a:r>
              <a:rPr lang="en-US" dirty="0" smtClean="0"/>
              <a:t> more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http://www.biostathandbook.com/power.html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Running in R:</a:t>
            </a:r>
          </a:p>
          <a:p>
            <a:r>
              <a:rPr lang="en-US" dirty="0" smtClean="0">
                <a:hlinkClick r:id="rId3"/>
              </a:rPr>
              <a:t>https://www.statmethods.net/stats/power.html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7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 surveys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do these! </a:t>
            </a:r>
            <a:r>
              <a:rPr lang="en-US" smtClean="0"/>
              <a:t>They are super important for a new class like this.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585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381</Words>
  <Application>Microsoft Macintosh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Mangal</vt:lpstr>
      <vt:lpstr>Times New Roman</vt:lpstr>
      <vt:lpstr>Arial</vt:lpstr>
      <vt:lpstr>Office Theme</vt:lpstr>
      <vt:lpstr>Week 14</vt:lpstr>
      <vt:lpstr>Interactive apps in Shiny</vt:lpstr>
      <vt:lpstr>Power analyses</vt:lpstr>
      <vt:lpstr>Power analyses</vt:lpstr>
      <vt:lpstr>Real life</vt:lpstr>
      <vt:lpstr>Power analyses – more info</vt:lpstr>
      <vt:lpstr>SPOT surveys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14</dc:title>
  <dc:creator>Kate Langwig</dc:creator>
  <cp:lastModifiedBy>Kate Langwig</cp:lastModifiedBy>
  <cp:revision>7</cp:revision>
  <dcterms:created xsi:type="dcterms:W3CDTF">2018-04-26T16:38:43Z</dcterms:created>
  <dcterms:modified xsi:type="dcterms:W3CDTF">2018-04-26T17:42:17Z</dcterms:modified>
</cp:coreProperties>
</file>