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tested.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Very advanced:</a:t>
            </a:r>
          </a:p>
          <a:p>
            <a:pPr marL="0" indent="0">
              <a:buNone/>
            </a:pPr>
            <a:r>
              <a:rPr lang="en-US" dirty="0"/>
              <a:t>4. Use 5 fold cross validation to test predictive accuracy of your model.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Hand in this assignment with GLMs (last week) and make sure to include your results statement as a separate word doc uploaded to canvas.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</vt:lpstr>
      <vt:lpstr>Survey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12</cp:revision>
  <dcterms:created xsi:type="dcterms:W3CDTF">2018-04-04T15:58:26Z</dcterms:created>
  <dcterms:modified xsi:type="dcterms:W3CDTF">2020-04-16T18:27:17Z</dcterms:modified>
</cp:coreProperties>
</file>