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61" r:id="rId3"/>
    <p:sldId id="260" r:id="rId4"/>
    <p:sldId id="295" r:id="rId5"/>
    <p:sldId id="299" r:id="rId6"/>
    <p:sldId id="300" r:id="rId7"/>
    <p:sldId id="296" r:id="rId8"/>
    <p:sldId id="298" r:id="rId9"/>
    <p:sldId id="297" r:id="rId10"/>
    <p:sldId id="257" r:id="rId11"/>
    <p:sldId id="258" r:id="rId12"/>
    <p:sldId id="259" r:id="rId13"/>
    <p:sldId id="262" r:id="rId14"/>
    <p:sldId id="264" r:id="rId15"/>
    <p:sldId id="265" r:id="rId16"/>
    <p:sldId id="266" r:id="rId17"/>
    <p:sldId id="267" r:id="rId18"/>
    <p:sldId id="263" r:id="rId19"/>
    <p:sldId id="268" r:id="rId20"/>
    <p:sldId id="269" r:id="rId21"/>
    <p:sldId id="270" r:id="rId22"/>
    <p:sldId id="279" r:id="rId23"/>
    <p:sldId id="271" r:id="rId24"/>
    <p:sldId id="272" r:id="rId25"/>
    <p:sldId id="273" r:id="rId26"/>
    <p:sldId id="274" r:id="rId27"/>
    <p:sldId id="275" r:id="rId28"/>
    <p:sldId id="276" r:id="rId29"/>
    <p:sldId id="277" r:id="rId30"/>
    <p:sldId id="280" r:id="rId31"/>
    <p:sldId id="278" r:id="rId32"/>
    <p:sldId id="281" r:id="rId33"/>
    <p:sldId id="282" r:id="rId34"/>
    <p:sldId id="284" r:id="rId35"/>
    <p:sldId id="283" r:id="rId36"/>
    <p:sldId id="285" r:id="rId37"/>
    <p:sldId id="286" r:id="rId38"/>
    <p:sldId id="287" r:id="rId39"/>
    <p:sldId id="288" r:id="rId40"/>
    <p:sldId id="289" r:id="rId41"/>
    <p:sldId id="294" r:id="rId42"/>
    <p:sldId id="292" r:id="rId43"/>
    <p:sldId id="293" r:id="rId44"/>
    <p:sldId id="290" r:id="rId45"/>
    <p:sldId id="29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258"/>
            <p14:sldId id="259"/>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5"/>
    <p:restoredTop sz="94595"/>
  </p:normalViewPr>
  <p:slideViewPr>
    <p:cSldViewPr snapToGrid="0" snapToObjects="1">
      <p:cViewPr varScale="1">
        <p:scale>
          <a:sx n="102" d="100"/>
          <a:sy n="102" d="100"/>
        </p:scale>
        <p:origin x="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14</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15</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21</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45</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1/19/21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xquartz.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2"/>
              </a:rPr>
              <a:t>the Comprehensive R Archive Network</a:t>
            </a:r>
            <a:r>
              <a:rPr lang="en-US" dirty="0"/>
              <a:t> - </a:t>
            </a:r>
            <a:r>
              <a:rPr lang="en-US" dirty="0">
                <a:hlinkClick r:id="rId3"/>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a private message in the chat with…</a:t>
            </a:r>
          </a:p>
        </p:txBody>
      </p:sp>
      <p:sp>
        <p:nvSpPr>
          <p:cNvPr id="3" name="Content Placeholder 2"/>
          <p:cNvSpPr>
            <a:spLocks noGrp="1"/>
          </p:cNvSpPr>
          <p:nvPr>
            <p:ph idx="1"/>
          </p:nvPr>
        </p:nvSpPr>
        <p:spPr/>
        <p:txBody>
          <a:bodyPr/>
          <a:lstStyle/>
          <a:p>
            <a:r>
              <a:rPr lang="en-US" dirty="0"/>
              <a:t>Name and email</a:t>
            </a:r>
          </a:p>
          <a:p>
            <a:r>
              <a:rPr lang="en-US" dirty="0"/>
              <a:t>Advisor</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p:txBody>
      </p:sp>
    </p:spTree>
    <p:extLst>
      <p:ext uri="{BB962C8B-B14F-4D97-AF65-F5344CB8AC3E}">
        <p14:creationId xmlns:p14="http://schemas.microsoft.com/office/powerpoint/2010/main" val="2118969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pPr marL="0" indent="0">
              <a:buNone/>
            </a:pPr>
            <a:endParaRPr lang="en-US" dirty="0"/>
          </a:p>
          <a:p>
            <a:r>
              <a:rPr lang="en-US" dirty="0"/>
              <a:t>https://</a:t>
            </a:r>
            <a:r>
              <a:rPr lang="en-US" dirty="0" err="1"/>
              <a:t>PollEv.com</a:t>
            </a:r>
            <a:r>
              <a:rPr lang="en-US" dirty="0"/>
              <a:t>/surveys/aZW4uGWFRv97pSRQj7hfb/respond</a:t>
            </a:r>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xQuartz</a:t>
            </a:r>
            <a:r>
              <a:rPr lang="en-US" dirty="0"/>
              <a:t> (mac only? - </a:t>
            </a:r>
            <a:r>
              <a:rPr lang="en-US" dirty="0">
                <a:hlinkClick r:id="rId3"/>
              </a:rPr>
              <a:t>https://www.xquartz.org/</a:t>
            </a:r>
            <a:r>
              <a:rPr lang="en-US" dirty="0"/>
              <a:t>)</a:t>
            </a:r>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p:txBody>
          <a:bodyPr>
            <a:normAutofit fontScale="70000" lnSpcReduction="20000"/>
          </a:bodyPr>
          <a:lstStyle/>
          <a:p>
            <a:r>
              <a:rPr lang="en-US" dirty="0"/>
              <a:t>This class is likely to have a diversity of learners with different experience</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3897</TotalTime>
  <Words>2625</Words>
  <Application>Microsoft Macintosh PowerPoint</Application>
  <PresentationFormat>Widescreen</PresentationFormat>
  <Paragraphs>265</Paragraphs>
  <Slides>45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Lucida Console</vt:lpstr>
      <vt:lpstr>Mangal</vt:lpstr>
      <vt:lpstr>Wingdings</vt:lpstr>
      <vt:lpstr>Office Theme</vt:lpstr>
      <vt:lpstr>Bio 5984</vt:lpstr>
      <vt:lpstr>About me</vt:lpstr>
      <vt:lpstr>Send a private message in the chat with…</vt:lpstr>
      <vt:lpstr>Poll everywhere</vt:lpstr>
      <vt:lpstr>R experience</vt:lpstr>
      <vt:lpstr>Statistics</vt:lpstr>
      <vt:lpstr>Diverse learners</vt:lpstr>
      <vt:lpstr>Providing feedback</vt:lpstr>
      <vt:lpstr>Regardless of your current abilities, you are my favorite student!</vt:lpstr>
      <vt:lpstr>Preparation</vt:lpstr>
      <vt:lpstr>Class structure</vt:lpstr>
      <vt:lpstr>Data</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Kate Langwig</cp:lastModifiedBy>
  <cp:revision>55</cp:revision>
  <dcterms:created xsi:type="dcterms:W3CDTF">2018-01-13T19:15:02Z</dcterms:created>
  <dcterms:modified xsi:type="dcterms:W3CDTF">2021-01-19T18:12:38Z</dcterms:modified>
</cp:coreProperties>
</file>