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3"/>
  </p:normalViewPr>
  <p:slideViewPr>
    <p:cSldViewPr snapToGrid="0" snapToObjects="1">
      <p:cViewPr varScale="1">
        <p:scale>
          <a:sx n="85" d="100"/>
          <a:sy n="8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81BB-A0AF-AD43-A1D4-88EAFB59292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3A91-B774-A048-935D-68544591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ppygitwithr.com/github-ac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camp.com/community/tutorials/pipe-r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1 -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Thursday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	- BEFORE NEXT CLASS!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Register </a:t>
            </a:r>
            <a:r>
              <a:rPr lang="en-US" dirty="0" smtClean="0"/>
              <a:t>for a </a:t>
            </a:r>
            <a:r>
              <a:rPr lang="en-US" dirty="0"/>
              <a:t>GitHub account: you can just go straight to https://</a:t>
            </a:r>
            <a:r>
              <a:rPr lang="en-US" dirty="0" err="1"/>
              <a:t>github.com</a:t>
            </a:r>
            <a:r>
              <a:rPr lang="en-US" dirty="0"/>
              <a:t> to do this (by clicking on either of the green “Sign up” buttons). The one thing you may want to read first is </a:t>
            </a:r>
            <a:r>
              <a:rPr lang="en-US" dirty="0">
                <a:hlinkClick r:id="rId2"/>
              </a:rPr>
              <a:t>this advice on picking a GitHub user name</a:t>
            </a:r>
            <a:r>
              <a:rPr lang="en-US" dirty="0"/>
              <a:t>.</a:t>
            </a:r>
          </a:p>
          <a:p>
            <a:r>
              <a:rPr lang="en-US" dirty="0"/>
              <a:t>if you’re on </a:t>
            </a:r>
            <a:r>
              <a:rPr lang="en-US" dirty="0" err="1"/>
              <a:t>MacOS</a:t>
            </a:r>
            <a:r>
              <a:rPr lang="en-US" dirty="0"/>
              <a:t>, it would be helpful to install </a:t>
            </a:r>
            <a:r>
              <a:rPr lang="en-US" dirty="0" err="1"/>
              <a:t>XCode</a:t>
            </a:r>
            <a:r>
              <a:rPr lang="en-US" dirty="0"/>
              <a:t> ahead of time (https://</a:t>
            </a:r>
            <a:r>
              <a:rPr lang="en-US" dirty="0" err="1"/>
              <a:t>developer.apple.com</a:t>
            </a:r>
            <a:r>
              <a:rPr lang="en-US" dirty="0"/>
              <a:t>/download/).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also be helpful to install the </a:t>
            </a:r>
            <a:r>
              <a:rPr lang="en-US" dirty="0" err="1"/>
              <a:t>tidyverse</a:t>
            </a:r>
            <a:r>
              <a:rPr lang="en-US" dirty="0"/>
              <a:t> suite of R packages:</a:t>
            </a:r>
          </a:p>
          <a:p>
            <a:r>
              <a:rPr lang="en-US" dirty="0"/>
              <a:t>within an R session, type 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 smtClean="0"/>
              <a:t>tidyverse</a:t>
            </a:r>
            <a:r>
              <a:rPr lang="en-US" dirty="0" smtClean="0"/>
              <a:t>” (</a:t>
            </a:r>
            <a:r>
              <a:rPr lang="en-US" i="1" dirty="0"/>
              <a:t>or</a:t>
            </a:r>
            <a:r>
              <a:rPr lang="en-US" dirty="0"/>
              <a:t> you can do this via the package manager window in </a:t>
            </a:r>
            <a:r>
              <a:rPr lang="en-US" dirty="0" err="1"/>
              <a:t>RStudio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Please send me your </a:t>
            </a:r>
            <a:r>
              <a:rPr lang="en-US" dirty="0" err="1" smtClean="0"/>
              <a:t>github</a:t>
            </a:r>
            <a:r>
              <a:rPr lang="en-US" dirty="0" smtClean="0"/>
              <a:t> user name (via canvas?)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%&gt;% (Piping)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Piping makes code more readable</a:t>
            </a:r>
          </a:p>
          <a:p>
            <a:endParaRPr lang="en-US" dirty="0"/>
          </a:p>
          <a:p>
            <a:r>
              <a:rPr lang="en-US" dirty="0" smtClean="0"/>
              <a:t>It passes the object on the left side as the first argument of the function on the right side</a:t>
            </a:r>
          </a:p>
          <a:p>
            <a:endParaRPr lang="en-US" dirty="0" smtClean="0"/>
          </a:p>
          <a:p>
            <a:r>
              <a:rPr lang="en-US" dirty="0" smtClean="0"/>
              <a:t>You can think of the pipe as saying the word “then”</a:t>
            </a:r>
          </a:p>
          <a:p>
            <a:endParaRPr lang="en-US" dirty="0"/>
          </a:p>
          <a:p>
            <a:r>
              <a:rPr lang="en-US" dirty="0" smtClean="0"/>
              <a:t>It can save you from using a bunch of parentheses</a:t>
            </a:r>
          </a:p>
          <a:p>
            <a:endParaRPr lang="en-US" dirty="0"/>
          </a:p>
          <a:p>
            <a:r>
              <a:rPr lang="en-US" dirty="0" smtClean="0"/>
              <a:t>They are implemented via the </a:t>
            </a:r>
            <a:r>
              <a:rPr lang="en-US" dirty="0" err="1" smtClean="0"/>
              <a:t>magrittr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blog.revolutionanalytics.com</a:t>
            </a:r>
            <a:r>
              <a:rPr lang="en-US" dirty="0" smtClean="0"/>
              <a:t>/2014/07/</a:t>
            </a:r>
            <a:r>
              <a:rPr lang="en-US" dirty="0" err="1" smtClean="0"/>
              <a:t>magrittr</a:t>
            </a:r>
            <a:r>
              <a:rPr lang="en-US" dirty="0" smtClean="0"/>
              <a:t>-simplifying-r-code-with-</a:t>
            </a:r>
            <a:r>
              <a:rPr lang="en-US" dirty="0" err="1" smtClean="0"/>
              <a:t>pipes.html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https://www.datacamp.com/community/tutorials/pipe-r-tutorial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week, we’ll start the </a:t>
            </a:r>
            <a:r>
              <a:rPr lang="en-US" dirty="0" err="1" smtClean="0"/>
              <a:t>dplyr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7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Assignment (turn into canvas)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9" y="112108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1. Choose a data set that will be fun to explore for this class, and possibly for the final project. Acquire the data.</a:t>
            </a:r>
          </a:p>
          <a:p>
            <a:pPr marL="0" indent="0">
              <a:buNone/>
            </a:pPr>
            <a:r>
              <a:rPr lang="en-US" sz="1800" dirty="0" smtClean="0"/>
              <a:t>2. Try reading data into R, viewing the data, selecting a column, selecting a row. Do this by row or column number and by value. Type summary(</a:t>
            </a:r>
            <a:r>
              <a:rPr lang="en-US" sz="1800" dirty="0" err="1" smtClean="0"/>
              <a:t>yourdata</a:t>
            </a:r>
            <a:r>
              <a:rPr lang="en-US" sz="1800" dirty="0" smtClean="0"/>
              <a:t>). What does this give you?</a:t>
            </a:r>
          </a:p>
          <a:p>
            <a:pPr marL="0" indent="0">
              <a:buNone/>
            </a:pPr>
            <a:r>
              <a:rPr lang="en-US" sz="1800" dirty="0" smtClean="0"/>
              <a:t>3. Do some calculations with your data. Add a column.</a:t>
            </a:r>
          </a:p>
          <a:p>
            <a:pPr marL="0" indent="0">
              <a:buNone/>
            </a:pPr>
            <a:r>
              <a:rPr lang="en-US" sz="1800" dirty="0" smtClean="0"/>
              <a:t>4. Aggregate your data to create a data table. See ?”aggregate” for help. </a:t>
            </a:r>
          </a:p>
          <a:p>
            <a:pPr marL="457200" lvl="1" indent="0">
              <a:buNone/>
            </a:pPr>
            <a:r>
              <a:rPr lang="en-US" sz="1800" dirty="0" smtClean="0"/>
              <a:t>Basic code: f1 &lt;- aggregate(</a:t>
            </a:r>
            <a:r>
              <a:rPr lang="en-US" sz="1800" dirty="0" err="1" smtClean="0"/>
              <a:t>tally~site+date+species,FUN</a:t>
            </a:r>
            <a:r>
              <a:rPr lang="en-US" sz="1800" dirty="0" smtClean="0"/>
              <a:t>=</a:t>
            </a:r>
            <a:r>
              <a:rPr lang="en-US" sz="1800" dirty="0" err="1" smtClean="0"/>
              <a:t>sum,data</a:t>
            </a:r>
            <a:r>
              <a:rPr lang="en-US" sz="1800" dirty="0" smtClean="0"/>
              <a:t>=</a:t>
            </a:r>
            <a:r>
              <a:rPr lang="en-US" sz="1800" dirty="0" err="1" smtClean="0"/>
              <a:t>dm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Modify your functions </a:t>
            </a:r>
            <a:r>
              <a:rPr lang="mr-IN" sz="1800" dirty="0" smtClean="0"/>
              <a:t>–</a:t>
            </a:r>
            <a:r>
              <a:rPr lang="en-US" sz="1800" dirty="0" smtClean="0"/>
              <a:t> don’t just use sum. Do a couple of different style tables as if you were writing a report. </a:t>
            </a:r>
          </a:p>
          <a:p>
            <a:pPr marL="0" indent="0">
              <a:buNone/>
            </a:pPr>
            <a:r>
              <a:rPr lang="en-US" sz="1800" i="1" dirty="0" smtClean="0"/>
              <a:t>For R beginners</a:t>
            </a:r>
          </a:p>
          <a:p>
            <a:pPr marL="0" indent="0">
              <a:buNone/>
            </a:pPr>
            <a:r>
              <a:rPr lang="en-US" sz="1800" dirty="0" smtClean="0"/>
              <a:t>5. Send in a paragraph describing your data. Copy and paste your output and summary into the file. Also send dataset and </a:t>
            </a:r>
            <a:r>
              <a:rPr lang="en-US" sz="1800" dirty="0" smtClean="0"/>
              <a:t>code (not the workspace).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For more advanced R users:</a:t>
            </a:r>
          </a:p>
          <a:p>
            <a:pPr marL="0" indent="0">
              <a:buNone/>
            </a:pPr>
            <a:r>
              <a:rPr lang="en-US" sz="1800" i="1" dirty="0" smtClean="0"/>
              <a:t>6. </a:t>
            </a:r>
            <a:r>
              <a:rPr lang="en-US" sz="1800" dirty="0" smtClean="0"/>
              <a:t>Same as above, but </a:t>
            </a:r>
            <a:r>
              <a:rPr lang="en-US" sz="1800" dirty="0"/>
              <a:t>u</a:t>
            </a:r>
            <a:r>
              <a:rPr lang="en-US" sz="1800" dirty="0" smtClean="0"/>
              <a:t>sing the officer or </a:t>
            </a:r>
            <a:r>
              <a:rPr lang="en-US" sz="1800" dirty="0" err="1" smtClean="0"/>
              <a:t>ReporteRs</a:t>
            </a:r>
            <a:r>
              <a:rPr lang="en-US" sz="1800" dirty="0" smtClean="0"/>
              <a:t> package, output your tables into a word document (see code for example). Do something fancier than I have in my example.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For the very advanced R users:</a:t>
            </a:r>
          </a:p>
          <a:p>
            <a:pPr marL="0" indent="0">
              <a:buNone/>
            </a:pPr>
            <a:r>
              <a:rPr lang="en-US" sz="1800" i="1" dirty="0" smtClean="0"/>
              <a:t>7</a:t>
            </a:r>
            <a:r>
              <a:rPr lang="en-US" sz="1800" dirty="0" smtClean="0"/>
              <a:t>. All the steps above, but knit your document and send me the html too.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1012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357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Week 1 - Exercises</vt:lpstr>
      <vt:lpstr>Github - BEFORE NEXT CLASS!</vt:lpstr>
      <vt:lpstr>%&gt;% (Piping)</vt:lpstr>
      <vt:lpstr>Assignment (turn into canvas)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Exercises</dc:title>
  <dc:creator>Microsoft Office User</dc:creator>
  <cp:lastModifiedBy>Microsoft Office User</cp:lastModifiedBy>
  <cp:revision>14</cp:revision>
  <dcterms:created xsi:type="dcterms:W3CDTF">2018-01-16T21:02:39Z</dcterms:created>
  <dcterms:modified xsi:type="dcterms:W3CDTF">2018-01-18T18:42:50Z</dcterms:modified>
</cp:coreProperties>
</file>