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98" r:id="rId4"/>
    <p:sldId id="276" r:id="rId5"/>
    <p:sldId id="277" r:id="rId6"/>
    <p:sldId id="278" r:id="rId7"/>
    <p:sldId id="300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45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E9D1-F09D-0045-A146-B7220006F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C4528-AF58-DE4C-80A0-E470B2E5D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0327-D6A1-2C46-A81B-23AF93F6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F16F-8ECC-2C43-B2AE-011C10E0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DCBC-5C5E-8646-8CB3-D9849049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AEDE-82BC-3D48-A4FE-B8ECA8C7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9BB6B-5D71-6749-978B-D06C5317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55CE-6324-094E-810A-B78A4647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A09F-22FB-0648-8E57-0A67B266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8FD5-70EB-4045-87C1-EED83DA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70E3E-0600-2649-8D8E-2D537F89C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B377-07BA-064C-A110-3965D65C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DBA-67F9-A242-A2FC-FB4256FF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178A-7341-F14B-9DAE-5BB86E4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5E556-33B1-7640-AD3D-246ED8D3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1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D0D0-B012-F74F-9AA4-8E716F5C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9942-DC53-0241-AB31-41CCECFF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78E7-C9DF-9D46-AFCF-7EE7C3FB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A9F1-69AF-5B4A-82D4-88858082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B733-40A6-4F44-AFB8-8F6A882E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A7D7-4D03-1B4D-A29B-269CDEAD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0333-E507-F749-9928-325C9C85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76EB-57FD-3F42-A38B-128D4E79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8EC0-4015-334D-A3AE-B26D431D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381B-44F0-CB4F-8E43-A7A2B1DD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27F7-138D-0549-8118-E438C0E1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F829-AAA9-7B4D-9F71-AF161C3D4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7EDA7-9376-2E48-A636-DE6A23D5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4BF1-7B1B-C641-9024-99680A32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372D7-2898-A547-88A9-BA99B0B3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8E09-CDF4-A541-AAD7-732F878E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31E4-E766-234F-BC99-EEA1E8EE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DA00-590B-254C-8F67-0745CEDA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78E63-F8E3-2B47-8AF9-D423D69FB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512DE-23B8-FD49-B5C2-DFE060CD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B2606-0C5B-584F-90E0-9DDEED7B6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22214-7F0B-674E-9B1F-DC9EF89F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867F9-0A8E-354C-8660-D4A65EEB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C4EBC-B59D-184B-A814-03E3192F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A5AE-F21B-C242-8A8F-32F00983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DC0CF-ED3F-0D47-8FB7-10E3FE0D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BF540-98A0-B14B-A526-63FFBE1F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EDC51-ADBA-8246-A214-D194760E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66AF2-44FF-1049-8EAB-9C7AF408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1BE80-D8E1-F94B-BC0A-D85522FB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29E13-2C4D-8941-B529-98050AD3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031D-F988-6A40-8CF6-C480C612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7B9E-A63B-0741-BFE5-A35F86F6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EA77-D7CA-EB4C-A2FB-A0700DFEC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A2B5-8B42-7543-A56F-9D72BB8C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2352-A499-0141-8D4F-6EDA4249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6A013-8410-2741-8FC1-0F960DBA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92B0-23EF-9847-9501-DD91AEC6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A957-B16F-BB4F-B30F-38FC4A0A6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8E094-8810-F14A-BCD0-C6583AB3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A2E3-9F59-A641-857E-CE1C1997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EE25F-D717-2E42-9510-B87F1A94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7F715-95A7-F041-B791-1D3E7877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1E9E0-3583-DA43-B7FB-08096A23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254D-44BD-C640-A586-165A44BE8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167AE-7365-0A41-9027-483747BC1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EEA9F-91FF-B04A-9937-ACEC5C2AB5C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FAA1-B3DA-5744-8D51-C59FF1E6D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88CA1-B7BE-8447-A0A7-D6E3D8CC2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BFA6-3CE9-0E47-8FC9-F0916D45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383F-3627-B04D-BB99-4AF199C6D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7561F-4FBA-F34C-BCE0-B6CE9E08B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24. More complicated permutation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 colony distributions - Within each habitat, we can ask whether there is evidence that ant nests are aggregated, or distributed regularly?</a:t>
            </a:r>
          </a:p>
          <a:p>
            <a:pPr lvl="1"/>
            <a:r>
              <a:rPr lang="en-US" dirty="0"/>
              <a:t>In other words, do they cluster, or avoid each other? Or can’t we tell?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permutation approach would test this by assigning nests randomly to plots at different distances to generate a null distribution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28. Correlations with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permutation tests, we can use any kind of prediction model, any statistic of prediction and any null hypothesis</a:t>
            </a:r>
          </a:p>
          <a:p>
            <a:r>
              <a:rPr lang="en-US" dirty="0"/>
              <a:t>Interchange things that should be interchangeable under the null hypothesis</a:t>
            </a:r>
          </a:p>
          <a:p>
            <a:r>
              <a:rPr lang="en-US" dirty="0"/>
              <a:t>How likely is it that we would observe a prediction as good or better as the one we have, under the null hypothesis that xx is interchangeable?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and application to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 a tree and then ask what happens if we relabel nucleotides at each site, or move mutations around the tree</a:t>
            </a:r>
          </a:p>
          <a:p>
            <a:endParaRPr lang="en-US" dirty="0"/>
          </a:p>
          <a:p>
            <a:r>
              <a:rPr lang="en-US" dirty="0"/>
              <a:t>Ask if there are differences between nucleotide preference in flu evolution by “relabeling” nucleotides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6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behavior of different individual animals. Evaluate observed statistics of (for example) tendency of bachelors to wander off from groups</a:t>
            </a:r>
          </a:p>
          <a:p>
            <a:endParaRPr lang="en-US" dirty="0"/>
          </a:p>
          <a:p>
            <a:r>
              <a:rPr lang="en-US" dirty="0"/>
              <a:t>Classic tests don’t account for individual propensities</a:t>
            </a:r>
          </a:p>
          <a:p>
            <a:r>
              <a:rPr lang="en-US" dirty="0"/>
              <a:t>Switch whole “timelines” from one individual to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2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strength of permutation tests is also a weakness</a:t>
            </a:r>
          </a:p>
          <a:p>
            <a:r>
              <a:rPr lang="en-US" dirty="0"/>
              <a:t>Without assumptions about distributions, it’s not easy to get confidence intervals for our statistics</a:t>
            </a:r>
          </a:p>
          <a:p>
            <a:endParaRPr lang="en-US" dirty="0"/>
          </a:p>
          <a:p>
            <a:r>
              <a:rPr lang="en-US" dirty="0"/>
              <a:t>The field of getting confidence intervals from permutation tests is still developing</a:t>
            </a:r>
          </a:p>
          <a:p>
            <a:pPr lvl="1"/>
            <a:r>
              <a:rPr lang="en-US" dirty="0"/>
              <a:t>Much can be done … but not without assumptions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7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from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obtain confidence intervals for a single mean if we assume that the data are drawn from a symmetric distribution</a:t>
            </a:r>
          </a:p>
          <a:p>
            <a:pPr lvl="1"/>
            <a:r>
              <a:rPr lang="en-US" dirty="0"/>
              <a:t>It may be good to transform first</a:t>
            </a:r>
          </a:p>
          <a:p>
            <a:r>
              <a:rPr lang="en-US" dirty="0"/>
              <a:t>We can obtain confidence intervals for the difference between two means if we assume that the distributions are identical except for a ‘shift’</a:t>
            </a:r>
          </a:p>
          <a:p>
            <a:pPr lvl="1"/>
            <a:r>
              <a:rPr lang="en-US" dirty="0"/>
              <a:t>Transformation also helps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 tests are well suited to comparing medians (and other quantiles), because these can be evaluated without distributional assumptions</a:t>
            </a:r>
          </a:p>
          <a:p>
            <a:endParaRPr lang="en-US" dirty="0"/>
          </a:p>
          <a:p>
            <a:pPr lvl="1"/>
            <a:r>
              <a:rPr lang="en-US" dirty="0"/>
              <a:t>This approach is related to rank tests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0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test for correlations between between variables (e.g. space/time) using permutation tests</a:t>
            </a:r>
          </a:p>
          <a:p>
            <a:endParaRPr lang="en-US" dirty="0"/>
          </a:p>
          <a:p>
            <a:r>
              <a:rPr lang="en-US" dirty="0"/>
              <a:t>A Mantel test is a type of permutation test</a:t>
            </a:r>
          </a:p>
          <a:p>
            <a:endParaRPr lang="en-US" dirty="0"/>
          </a:p>
          <a:p>
            <a:r>
              <a:rPr lang="en-US" dirty="0"/>
              <a:t>A Fisher exact test is also a kind of permutation test</a:t>
            </a:r>
          </a:p>
          <a:p>
            <a:endParaRPr lang="en-US" dirty="0"/>
          </a:p>
          <a:p>
            <a:r>
              <a:rPr lang="en-US" dirty="0"/>
              <a:t>You could also create your own test statistic (e.g. permutation)!</a:t>
            </a:r>
          </a:p>
        </p:txBody>
      </p:sp>
    </p:spTree>
    <p:extLst>
      <p:ext uri="{BB962C8B-B14F-4D97-AF65-F5344CB8AC3E}">
        <p14:creationId xmlns:p14="http://schemas.microsoft.com/office/powerpoint/2010/main" val="255379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419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Office Theme</vt:lpstr>
      <vt:lpstr>PowerPoint Presentation</vt:lpstr>
      <vt:lpstr>24. More complicated permutation questions</vt:lpstr>
      <vt:lpstr>28. Correlations with Permutations</vt:lpstr>
      <vt:lpstr>Permutations and application to evolution</vt:lpstr>
      <vt:lpstr>Animal behavior</vt:lpstr>
      <vt:lpstr>Confidence intervals</vt:lpstr>
      <vt:lpstr>Confidence intervals from means</vt:lpstr>
      <vt:lpstr>Medians</vt:lpstr>
      <vt:lpstr>Time and space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1</cp:revision>
  <dcterms:created xsi:type="dcterms:W3CDTF">2020-02-18T16:17:55Z</dcterms:created>
  <dcterms:modified xsi:type="dcterms:W3CDTF">2020-02-18T16:26:48Z</dcterms:modified>
</cp:coreProperties>
</file>