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9"/>
    <p:restoredTop sz="92525"/>
  </p:normalViewPr>
  <p:slideViewPr>
    <p:cSldViewPr snapToGrid="0" snapToObjects="1">
      <p:cViewPr varScale="1">
        <p:scale>
          <a:sx n="77" d="100"/>
          <a:sy n="77" d="100"/>
        </p:scale>
        <p:origin x="1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(B=9999))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10000"/>
          </a:bodyPr>
          <a:lstStyle/>
          <a:p>
            <a:r>
              <a:rPr lang="en-US" dirty="0"/>
              <a:t>Canceled classes:</a:t>
            </a:r>
          </a:p>
          <a:p>
            <a:pPr lvl="1"/>
            <a:r>
              <a:rPr lang="en-US" dirty="0"/>
              <a:t>Thursday Feb 27</a:t>
            </a:r>
            <a:r>
              <a:rPr lang="en-US" baseline="30000" dirty="0"/>
              <a:t>th</a:t>
            </a:r>
            <a:r>
              <a:rPr lang="en-US" dirty="0"/>
              <a:t> </a:t>
            </a:r>
            <a:r>
              <a:rPr lang="en-US" b="1" dirty="0"/>
              <a:t>class will not be held</a:t>
            </a:r>
          </a:p>
          <a:p>
            <a:pPr lvl="1"/>
            <a:r>
              <a:rPr lang="en-US" dirty="0"/>
              <a:t>Tuesday March 3</a:t>
            </a:r>
            <a:r>
              <a:rPr lang="en-US" baseline="30000" dirty="0"/>
              <a:t>rd</a:t>
            </a:r>
            <a:r>
              <a:rPr lang="en-US" dirty="0"/>
              <a:t> </a:t>
            </a:r>
            <a:r>
              <a:rPr lang="en-US" b="1" dirty="0"/>
              <a:t>class will not be held</a:t>
            </a:r>
            <a:br>
              <a:rPr lang="en-US" b="1" dirty="0"/>
            </a:br>
            <a:endParaRPr lang="en-US" b="1" dirty="0"/>
          </a:p>
          <a:p>
            <a:pPr lvl="1"/>
            <a:r>
              <a:rPr lang="en-US" dirty="0"/>
              <a:t>Use this time to read:</a:t>
            </a:r>
          </a:p>
          <a:p>
            <a:pPr lvl="2"/>
            <a:r>
              <a:rPr lang="en-US" dirty="0"/>
              <a:t>1) Chapter on Distributions from Ben </a:t>
            </a:r>
            <a:r>
              <a:rPr lang="en-US" dirty="0" err="1"/>
              <a:t>Bolkers</a:t>
            </a:r>
            <a:r>
              <a:rPr lang="en-US" dirty="0"/>
              <a:t> book (posted)</a:t>
            </a:r>
          </a:p>
          <a:p>
            <a:pPr lvl="3"/>
            <a:r>
              <a:rPr lang="en-US" dirty="0"/>
              <a:t>There will be a short quiz activity on canvas</a:t>
            </a:r>
          </a:p>
          <a:p>
            <a:pPr lvl="2"/>
            <a:r>
              <a:rPr lang="en-US" dirty="0"/>
              <a:t>2) </a:t>
            </a:r>
            <a:r>
              <a:rPr lang="en-US" dirty="0" err="1"/>
              <a:t>Felsenstein</a:t>
            </a:r>
            <a:r>
              <a:rPr lang="en-US" dirty="0"/>
              <a:t> 1985 Am Nat (posted)</a:t>
            </a:r>
          </a:p>
          <a:p>
            <a:pPr lvl="2"/>
            <a:r>
              <a:rPr lang="en-US" dirty="0"/>
              <a:t>3) Vote (on Tuesday)</a:t>
            </a:r>
          </a:p>
          <a:p>
            <a:pPr marL="914400" lvl="2" indent="0">
              <a:buNone/>
            </a:pPr>
            <a:br>
              <a:rPr lang="en-US" dirty="0"/>
            </a:br>
            <a:endParaRPr lang="en-US" dirty="0"/>
          </a:p>
          <a:p>
            <a:pPr lvl="1"/>
            <a:r>
              <a:rPr lang="en-US" b="1" u="sng" dirty="0"/>
              <a:t>Thursday Mar 5th class: Dr. Josef Uyeda discussing working with phylogenies in R</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lnSpcReduction="1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6650</TotalTime>
  <Words>2437</Words>
  <Application>Microsoft Macintosh PowerPoint</Application>
  <PresentationFormat>Widescreen</PresentationFormat>
  <Paragraphs>242</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68</cp:revision>
  <dcterms:created xsi:type="dcterms:W3CDTF">2018-02-12T00:02:07Z</dcterms:created>
  <dcterms:modified xsi:type="dcterms:W3CDTF">2020-02-20T19:02:50Z</dcterms:modified>
</cp:coreProperties>
</file>