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9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CAC2-6265-1047-B664-2DB1426570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D307-5D8F-7044-AE80-7E14419B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CAC2-6265-1047-B664-2DB1426570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D307-5D8F-7044-AE80-7E14419B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CAC2-6265-1047-B664-2DB1426570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D307-5D8F-7044-AE80-7E14419B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6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CAC2-6265-1047-B664-2DB1426570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D307-5D8F-7044-AE80-7E14419B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CAC2-6265-1047-B664-2DB1426570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D307-5D8F-7044-AE80-7E14419B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8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CAC2-6265-1047-B664-2DB1426570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D307-5D8F-7044-AE80-7E14419B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CAC2-6265-1047-B664-2DB1426570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D307-5D8F-7044-AE80-7E14419B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CAC2-6265-1047-B664-2DB1426570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D307-5D8F-7044-AE80-7E14419B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0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CAC2-6265-1047-B664-2DB1426570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D307-5D8F-7044-AE80-7E14419B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CAC2-6265-1047-B664-2DB1426570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D307-5D8F-7044-AE80-7E14419B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CAC2-6265-1047-B664-2DB1426570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D307-5D8F-7044-AE80-7E14419B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FCAC2-6265-1047-B664-2DB1426570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D307-5D8F-7044-AE80-7E14419B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mtClean="0"/>
              <a:t>Week </a:t>
            </a:r>
            <a:r>
              <a:rPr lang="en-US" smtClean="0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71665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wolf population has 500 </a:t>
            </a:r>
            <a:r>
              <a:rPr lang="en-US" dirty="0" smtClean="0"/>
              <a:t>pairs remaining</a:t>
            </a:r>
            <a:r>
              <a:rPr lang="en-US" dirty="0"/>
              <a:t>.  If </a:t>
            </a:r>
            <a:r>
              <a:rPr lang="en-US" dirty="0" smtClean="0"/>
              <a:t>each wolf pair normally has around a 4 pups, but the fraction of </a:t>
            </a:r>
            <a:r>
              <a:rPr lang="en-US" dirty="0"/>
              <a:t>wolves </a:t>
            </a:r>
            <a:r>
              <a:rPr lang="en-US" dirty="0" smtClean="0"/>
              <a:t>born with a </a:t>
            </a:r>
            <a:r>
              <a:rPr lang="en-US" dirty="0"/>
              <a:t>lethal recessive </a:t>
            </a:r>
            <a:r>
              <a:rPr lang="en-US" dirty="0" smtClean="0"/>
              <a:t>allele is 0.2, how </a:t>
            </a:r>
            <a:r>
              <a:rPr lang="en-US" dirty="0"/>
              <a:t>many live offspring are likely to be </a:t>
            </a:r>
            <a:r>
              <a:rPr lang="en-US" dirty="0" smtClean="0"/>
              <a:t>born alive?</a:t>
            </a:r>
            <a:endParaRPr lang="en-US" dirty="0"/>
          </a:p>
          <a:p>
            <a:pPr lvl="1"/>
            <a:r>
              <a:rPr lang="en-US" dirty="0" err="1" smtClean="0"/>
              <a:t>pupstot</a:t>
            </a:r>
            <a:r>
              <a:rPr lang="en-US" dirty="0" smtClean="0"/>
              <a:t> =</a:t>
            </a:r>
            <a:r>
              <a:rPr lang="en-US" dirty="0" err="1" smtClean="0"/>
              <a:t>rpois</a:t>
            </a:r>
            <a:r>
              <a:rPr lang="en-US" dirty="0" smtClean="0"/>
              <a:t>(500,lambda =4)</a:t>
            </a:r>
            <a:br>
              <a:rPr lang="en-US" dirty="0" smtClean="0"/>
            </a:br>
            <a:r>
              <a:rPr lang="en-US" dirty="0" smtClean="0"/>
              <a:t>livebirths = </a:t>
            </a:r>
            <a:r>
              <a:rPr lang="en-US" dirty="0" err="1" smtClean="0"/>
              <a:t>rbinom</a:t>
            </a:r>
            <a:r>
              <a:rPr lang="en-US" dirty="0" smtClean="0"/>
              <a:t>(500,size =</a:t>
            </a:r>
            <a:r>
              <a:rPr lang="en-US" dirty="0" err="1" smtClean="0"/>
              <a:t>pupstot,p</a:t>
            </a:r>
            <a:r>
              <a:rPr lang="en-US" dirty="0" smtClean="0"/>
              <a:t>=.8) </a:t>
            </a:r>
          </a:p>
          <a:p>
            <a:r>
              <a:rPr lang="en-US" dirty="0" smtClean="0"/>
              <a:t>If </a:t>
            </a:r>
            <a:r>
              <a:rPr lang="en-US" dirty="0"/>
              <a:t>there are 1000 seeds in a seedbank and each seed has a 2% chance of being eaten and a 1% probability of sprouting each day, how many seedlings would we expect to see sprouting each </a:t>
            </a:r>
            <a:r>
              <a:rPr lang="en-US" dirty="0" smtClean="0"/>
              <a:t>day? Over 100 days?</a:t>
            </a:r>
            <a:endParaRPr lang="en-US" dirty="0"/>
          </a:p>
          <a:p>
            <a:pPr lvl="1"/>
            <a:r>
              <a:rPr lang="mr-IN" dirty="0" smtClean="0"/>
              <a:t>#</a:t>
            </a:r>
            <a:r>
              <a:rPr lang="mr-IN" dirty="0" err="1" smtClean="0"/>
              <a:t>one</a:t>
            </a:r>
            <a:r>
              <a:rPr lang="mr-IN" dirty="0" smtClean="0"/>
              <a:t> </a:t>
            </a:r>
            <a:r>
              <a:rPr lang="mr-IN" dirty="0" err="1" smtClean="0"/>
              <a:t>day</a:t>
            </a:r>
            <a:endParaRPr lang="en-US" dirty="0" smtClean="0"/>
          </a:p>
          <a:p>
            <a:pPr lvl="2"/>
            <a:r>
              <a:rPr lang="en-US" dirty="0" err="1" smtClean="0"/>
              <a:t>seeds.not.eaten</a:t>
            </a:r>
            <a:r>
              <a:rPr lang="en-US" dirty="0" smtClean="0"/>
              <a:t> = </a:t>
            </a:r>
            <a:r>
              <a:rPr lang="en-US" dirty="0" err="1" smtClean="0"/>
              <a:t>rbinom</a:t>
            </a:r>
            <a:r>
              <a:rPr lang="en-US" dirty="0" smtClean="0"/>
              <a:t>(1000,size=1,p = .98)</a:t>
            </a:r>
          </a:p>
          <a:p>
            <a:pPr lvl="2"/>
            <a:r>
              <a:rPr lang="en-US" dirty="0" err="1" smtClean="0"/>
              <a:t>seeds.sprouted</a:t>
            </a:r>
            <a:r>
              <a:rPr lang="en-US" dirty="0" smtClean="0"/>
              <a:t> = </a:t>
            </a:r>
            <a:r>
              <a:rPr lang="en-US" dirty="0" err="1" smtClean="0"/>
              <a:t>rbinom</a:t>
            </a:r>
            <a:r>
              <a:rPr lang="en-US" dirty="0" smtClean="0"/>
              <a:t>(n = </a:t>
            </a:r>
            <a:r>
              <a:rPr lang="en-US" dirty="0" err="1" smtClean="0"/>
              <a:t>seeds.not.eaten,size</a:t>
            </a:r>
            <a:r>
              <a:rPr lang="en-US" dirty="0" smtClean="0"/>
              <a:t>=1, p=.01 )</a:t>
            </a:r>
          </a:p>
          <a:p>
            <a:pPr lvl="2"/>
            <a:r>
              <a:rPr lang="en-US" dirty="0" smtClean="0"/>
              <a:t>Sum(</a:t>
            </a:r>
            <a:r>
              <a:rPr lang="en-US" dirty="0" err="1" smtClean="0"/>
              <a:t>seeds.sprouted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mr-IN" dirty="0" smtClean="0"/>
              <a:t>#100 </a:t>
            </a:r>
            <a:r>
              <a:rPr lang="mr-IN" dirty="0" err="1" smtClean="0"/>
              <a:t>day</a:t>
            </a:r>
            <a:r>
              <a:rPr lang="en-US" dirty="0" smtClean="0"/>
              <a:t>s</a:t>
            </a:r>
          </a:p>
          <a:p>
            <a:pPr lvl="2"/>
            <a:r>
              <a:rPr lang="mr-IN" dirty="0" err="1" smtClean="0"/>
              <a:t>sum</a:t>
            </a:r>
            <a:r>
              <a:rPr lang="mr-IN" dirty="0" smtClean="0"/>
              <a:t>(</a:t>
            </a:r>
            <a:r>
              <a:rPr lang="mr-IN" dirty="0" err="1" smtClean="0"/>
              <a:t>rbinom</a:t>
            </a:r>
            <a:r>
              <a:rPr lang="mr-IN" dirty="0" smtClean="0"/>
              <a:t>(</a:t>
            </a:r>
            <a:r>
              <a:rPr lang="mr-IN" dirty="0" err="1" smtClean="0"/>
              <a:t>n</a:t>
            </a:r>
            <a:r>
              <a:rPr lang="mr-IN" dirty="0" smtClean="0"/>
              <a:t> = </a:t>
            </a:r>
            <a:r>
              <a:rPr lang="mr-IN" dirty="0" err="1" smtClean="0"/>
              <a:t>sum</a:t>
            </a:r>
            <a:r>
              <a:rPr lang="mr-IN" dirty="0" smtClean="0"/>
              <a:t>(</a:t>
            </a:r>
            <a:r>
              <a:rPr lang="mr-IN" dirty="0" err="1" smtClean="0"/>
              <a:t>rbinom</a:t>
            </a:r>
            <a:r>
              <a:rPr lang="mr-IN" dirty="0" smtClean="0"/>
              <a:t>(1000,size=1,p = .98)),</a:t>
            </a:r>
            <a:r>
              <a:rPr lang="mr-IN" dirty="0" err="1" smtClean="0"/>
              <a:t>size</a:t>
            </a:r>
            <a:r>
              <a:rPr lang="mr-IN" dirty="0" smtClean="0"/>
              <a:t>=100, </a:t>
            </a:r>
            <a:r>
              <a:rPr lang="mr-IN" dirty="0" err="1" smtClean="0"/>
              <a:t>p</a:t>
            </a:r>
            <a:r>
              <a:rPr lang="mr-IN" dirty="0" smtClean="0"/>
              <a:t>=.01 ))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number of eggs laid by squid varies dramatically among individuals. The mean number of eggs is 300, but the dispersion is 1. What is the 85</a:t>
            </a:r>
            <a:r>
              <a:rPr lang="en-US" baseline="30000" dirty="0" smtClean="0"/>
              <a:t>th</a:t>
            </a:r>
            <a:r>
              <a:rPr lang="en-US" dirty="0" smtClean="0"/>
              <a:t> percentile of the number of eggs laid?</a:t>
            </a:r>
            <a:endParaRPr lang="en-US" dirty="0"/>
          </a:p>
          <a:p>
            <a:pPr lvl="1"/>
            <a:r>
              <a:rPr lang="mr-IN" dirty="0" err="1" smtClean="0"/>
              <a:t>qnbinom</a:t>
            </a:r>
            <a:r>
              <a:rPr lang="mr-IN" dirty="0" smtClean="0"/>
              <a:t>(</a:t>
            </a:r>
            <a:r>
              <a:rPr lang="mr-IN" dirty="0" err="1" smtClean="0"/>
              <a:t>p</a:t>
            </a:r>
            <a:r>
              <a:rPr lang="mr-IN" dirty="0" smtClean="0"/>
              <a:t>=.85,mu = 300, </a:t>
            </a:r>
            <a:r>
              <a:rPr lang="mr-IN" dirty="0" err="1" smtClean="0"/>
              <a:t>size</a:t>
            </a:r>
            <a:r>
              <a:rPr lang="mr-IN" dirty="0" smtClean="0"/>
              <a:t>=1)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/>
              <a:t>census 15 populations of </a:t>
            </a:r>
            <a:r>
              <a:rPr lang="en-US" dirty="0" err="1"/>
              <a:t>pikas</a:t>
            </a:r>
            <a:r>
              <a:rPr lang="en-US" dirty="0"/>
              <a:t> on 15 </a:t>
            </a:r>
            <a:r>
              <a:rPr lang="en-US" dirty="0" smtClean="0"/>
              <a:t>mountains. I find that the average population size is 10. What is the probability of  a population of more than 12 individuals?</a:t>
            </a:r>
          </a:p>
          <a:p>
            <a:pPr lvl="1"/>
            <a:r>
              <a:rPr lang="en-US" dirty="0" err="1" smtClean="0"/>
              <a:t>ppois</a:t>
            </a:r>
            <a:r>
              <a:rPr lang="en-US" dirty="0" smtClean="0"/>
              <a:t>(q = 12, lambda = 10, </a:t>
            </a:r>
            <a:r>
              <a:rPr lang="en-US" dirty="0" err="1" smtClean="0"/>
              <a:t>lower.tail</a:t>
            </a:r>
            <a:r>
              <a:rPr lang="en-US" dirty="0" smtClean="0"/>
              <a:t> = F)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51A-49D8-4124-9BCC-7FB03C329A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6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Mangal</vt:lpstr>
      <vt:lpstr>Arial</vt:lpstr>
      <vt:lpstr>Office Theme</vt:lpstr>
      <vt:lpstr>Solutions – Week 9</vt:lpstr>
      <vt:lpstr>Exercises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– Week 8</dc:title>
  <dc:creator>Kate Langwig</dc:creator>
  <cp:lastModifiedBy>Kate Langwig</cp:lastModifiedBy>
  <cp:revision>2</cp:revision>
  <dcterms:created xsi:type="dcterms:W3CDTF">2018-03-20T15:39:05Z</dcterms:created>
  <dcterms:modified xsi:type="dcterms:W3CDTF">2018-03-20T17:39:04Z</dcterms:modified>
</cp:coreProperties>
</file>