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95" r:id="rId3"/>
    <p:sldId id="257" r:id="rId4"/>
    <p:sldId id="264" r:id="rId5"/>
    <p:sldId id="265" r:id="rId6"/>
    <p:sldId id="294" r:id="rId7"/>
    <p:sldId id="302" r:id="rId8"/>
    <p:sldId id="297" r:id="rId9"/>
    <p:sldId id="298" r:id="rId10"/>
    <p:sldId id="296" r:id="rId11"/>
    <p:sldId id="299" r:id="rId12"/>
    <p:sldId id="300" r:id="rId13"/>
    <p:sldId id="301" r:id="rId14"/>
    <p:sldId id="258" r:id="rId15"/>
    <p:sldId id="266" r:id="rId16"/>
    <p:sldId id="267" r:id="rId17"/>
    <p:sldId id="268" r:id="rId18"/>
    <p:sldId id="269" r:id="rId19"/>
    <p:sldId id="270" r:id="rId20"/>
    <p:sldId id="271" r:id="rId21"/>
    <p:sldId id="272" r:id="rId22"/>
    <p:sldId id="292" r:id="rId23"/>
    <p:sldId id="259" r:id="rId24"/>
    <p:sldId id="291" r:id="rId25"/>
    <p:sldId id="273" r:id="rId26"/>
    <p:sldId id="274" r:id="rId27"/>
    <p:sldId id="275" r:id="rId28"/>
    <p:sldId id="276" r:id="rId29"/>
    <p:sldId id="283" r:id="rId30"/>
    <p:sldId id="288" r:id="rId31"/>
    <p:sldId id="289" r:id="rId32"/>
    <p:sldId id="278" r:id="rId33"/>
    <p:sldId id="277" r:id="rId34"/>
    <p:sldId id="285" r:id="rId35"/>
    <p:sldId id="286" r:id="rId36"/>
    <p:sldId id="290" r:id="rId37"/>
    <p:sldId id="279" r:id="rId38"/>
    <p:sldId id="282" r:id="rId39"/>
    <p:sldId id="284" r:id="rId40"/>
    <p:sldId id="293" r:id="rId41"/>
    <p:sldId id="260" r:id="rId42"/>
    <p:sldId id="26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7"/>
    <p:restoredTop sz="94595"/>
  </p:normalViewPr>
  <p:slideViewPr>
    <p:cSldViewPr snapToGrid="0" snapToObjects="1">
      <p:cViewPr varScale="1">
        <p:scale>
          <a:sx n="102" d="100"/>
          <a:sy n="102"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6483-B83B-5743-B19C-BEF6505F35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1C5FDFC6-F483-6D4F-91CE-D62A6F0CACB9}"/>
              </a:ext>
            </a:extLst>
          </p:cNvPr>
          <p:cNvSpPr>
            <a:spLocks noGrp="1"/>
          </p:cNvSpPr>
          <p:nvPr>
            <p:ph idx="1"/>
          </p:nvPr>
        </p:nvSpPr>
        <p:spPr/>
        <p:txBody>
          <a:bodyPr/>
          <a:lstStyle/>
          <a:p>
            <a:r>
              <a:rPr lang="en-US" dirty="0"/>
              <a:t>New ‘official’ office hour on </a:t>
            </a:r>
            <a:r>
              <a:rPr lang="en-US" b="1" dirty="0"/>
              <a:t>Thursday 12:30 – 1:30 PM </a:t>
            </a:r>
            <a:r>
              <a:rPr lang="en-US" dirty="0"/>
              <a:t>via personal zoom room</a:t>
            </a:r>
          </a:p>
          <a:p>
            <a:endParaRPr lang="en-US" dirty="0"/>
          </a:p>
          <a:p>
            <a:r>
              <a:rPr lang="en-US" dirty="0"/>
              <a:t>Zoom and collaboration</a:t>
            </a:r>
          </a:p>
          <a:p>
            <a:pPr lvl="1"/>
            <a:r>
              <a:rPr lang="en-US" dirty="0"/>
              <a:t>Enable (and use) class discussion board?</a:t>
            </a:r>
          </a:p>
          <a:p>
            <a:pPr lvl="1"/>
            <a:r>
              <a:rPr lang="en-US" dirty="0"/>
              <a:t>Other suggestions?</a:t>
            </a:r>
          </a:p>
        </p:txBody>
      </p:sp>
    </p:spTree>
    <p:extLst>
      <p:ext uri="{BB962C8B-B14F-4D97-AF65-F5344CB8AC3E}">
        <p14:creationId xmlns:p14="http://schemas.microsoft.com/office/powerpoint/2010/main" val="2410968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housekeeping</a:t>
            </a:r>
          </a:p>
        </p:txBody>
      </p:sp>
      <p:sp>
        <p:nvSpPr>
          <p:cNvPr id="3" name="Content Placeholder 2"/>
          <p:cNvSpPr>
            <a:spLocks noGrp="1"/>
          </p:cNvSpPr>
          <p:nvPr>
            <p:ph idx="1"/>
          </p:nvPr>
        </p:nvSpPr>
        <p:spPr/>
        <p:txBody>
          <a:bodyPr>
            <a:normAutofit fontScale="92500"/>
          </a:bodyPr>
          <a:lstStyle/>
          <a:p>
            <a:r>
              <a:rPr lang="en-US" dirty="0"/>
              <a:t>We have 2-3 more weeks of planned material (Model Comparison and Mixed Models) + Class Discussion (Spring Break Day)…</a:t>
            </a:r>
          </a:p>
          <a:p>
            <a:endParaRPr lang="en-US" dirty="0"/>
          </a:p>
          <a:p>
            <a:r>
              <a:rPr lang="en-US" dirty="0"/>
              <a:t>We then have two weeks for potential other topics (2-4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and bias-reduction models, correlated data e.g. </a:t>
            </a:r>
            <a:r>
              <a:rPr lang="en-US" dirty="0" err="1"/>
              <a:t>gls</a:t>
            </a:r>
            <a:r>
              <a:rPr lang="en-US" dirty="0"/>
              <a:t> models, autoregressive models (time series data), shiny apps, power analyses, non-linear models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Our last day (Tuesday May 5) we will do peer review on project. </a:t>
            </a:r>
          </a:p>
        </p:txBody>
      </p:sp>
    </p:spTree>
    <p:extLst>
      <p:ext uri="{BB962C8B-B14F-4D97-AF65-F5344CB8AC3E}">
        <p14:creationId xmlns:p14="http://schemas.microsoft.com/office/powerpoint/2010/main" val="118701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lstStyle/>
          <a:p>
            <a:r>
              <a:rPr lang="en-US" dirty="0"/>
              <a:t>You need to use the inverse of your link function to back transform the confidence intervals, </a:t>
            </a:r>
            <a:r>
              <a:rPr lang="en-US" u="sng" dirty="0"/>
              <a:t>NOT THE SE’s!</a:t>
            </a:r>
          </a:p>
          <a:p>
            <a:endParaRPr lang="en-US" dirty="0"/>
          </a:p>
          <a:p>
            <a:r>
              <a:rPr lang="en-US" dirty="0"/>
              <a:t>See code</a:t>
            </a:r>
          </a:p>
        </p:txBody>
      </p:sp>
    </p:spTree>
    <p:extLst>
      <p:ext uri="{BB962C8B-B14F-4D97-AF65-F5344CB8AC3E}">
        <p14:creationId xmlns:p14="http://schemas.microsoft.com/office/powerpoint/2010/main" val="1978224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10000"/>
          </a:bodyPr>
          <a:lstStyle/>
          <a:p>
            <a:r>
              <a:rPr lang="en-US" dirty="0"/>
              <a:t>Your final project is due on </a:t>
            </a:r>
            <a:r>
              <a:rPr lang="en-US" b="1" dirty="0"/>
              <a:t>Monday May 10 </a:t>
            </a:r>
            <a:r>
              <a:rPr lang="en-US" dirty="0"/>
              <a:t>by midnight. (Grades are due May 14</a:t>
            </a:r>
            <a:r>
              <a:rPr lang="en-US" baseline="30000" dirty="0"/>
              <a:t>th</a:t>
            </a:r>
            <a:r>
              <a:rPr lang="en-US" dirty="0"/>
              <a:t>!)</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2.5</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7173</TotalTime>
  <Words>2807</Words>
  <Application>Microsoft Macintosh PowerPoint</Application>
  <PresentationFormat>Widescreen</PresentationFormat>
  <Paragraphs>263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vt:lpstr>
      <vt:lpstr>Courier New</vt:lpstr>
      <vt:lpstr>Mangal</vt:lpstr>
      <vt:lpstr>Office Theme</vt:lpstr>
      <vt:lpstr>Week 10 - GLMs</vt:lpstr>
      <vt:lpstr>Housekeeping</vt:lpstr>
      <vt:lpstr>More housekeeping</vt:lpstr>
      <vt:lpstr>Final Project</vt:lpstr>
      <vt:lpstr>Paper template</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80</cp:revision>
  <dcterms:created xsi:type="dcterms:W3CDTF">2018-03-23T19:29:47Z</dcterms:created>
  <dcterms:modified xsi:type="dcterms:W3CDTF">2021-03-23T16:45:33Z</dcterms:modified>
</cp:coreProperties>
</file>