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89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9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0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7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2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2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8DA6-A8C4-0140-9A74-6D7CB1FD260D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9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8DA6-A8C4-0140-9A74-6D7CB1FD260D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2EFDF-95B2-6446-9009-1CC3B6E88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F0DC-BD99-E44F-A12B-5CD6EEB4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for next week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5B71-35C9-204C-957D-16017D15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Thursday we will have a class discussion</a:t>
            </a:r>
          </a:p>
          <a:p>
            <a:endParaRPr lang="en-US" dirty="0"/>
          </a:p>
          <a:p>
            <a:r>
              <a:rPr lang="en-US" dirty="0"/>
              <a:t>Please read articles 1-4. They should not be too hard to get through. Think about your own statistical philosophy and be prepared to talk about what statistical inference means to you.</a:t>
            </a:r>
          </a:p>
          <a:p>
            <a:endParaRPr lang="en-US" dirty="0"/>
          </a:p>
          <a:p>
            <a:r>
              <a:rPr lang="en-US" dirty="0"/>
              <a:t>Consider looking through articles 5 -8. Different articles will speak to different people.  </a:t>
            </a:r>
          </a:p>
        </p:txBody>
      </p:sp>
    </p:spTree>
    <p:extLst>
      <p:ext uri="{BB962C8B-B14F-4D97-AF65-F5344CB8AC3E}">
        <p14:creationId xmlns:p14="http://schemas.microsoft.com/office/powerpoint/2010/main" val="19584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Exercises week 3 </a:t>
            </a:r>
            <a:r>
              <a:rPr lang="mr-IN" sz="3200" dirty="0"/>
              <a:t>–</a:t>
            </a:r>
            <a:r>
              <a:rPr lang="en-US" sz="3200" dirty="0"/>
              <a:t> type DONE and your repo name on canvas when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6479"/>
            <a:ext cx="10515600" cy="4751924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Construct some (i.e., more than one) </a:t>
            </a:r>
            <a:r>
              <a:rPr lang="en-US" dirty="0" err="1"/>
              <a:t>ggplots</a:t>
            </a:r>
            <a:r>
              <a:rPr lang="en-US" dirty="0"/>
              <a:t> using your data. Explain what you are trying to show and some of the choices that you have made. (ANNOTATE THIS IN YOUR CODE).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Remember our lecture – be sure to honestly depict the </a:t>
            </a:r>
            <a:r>
              <a:rPr lang="en-US" dirty="0" err="1"/>
              <a:t>datapoints</a:t>
            </a:r>
            <a:r>
              <a:rPr lang="en-US" dirty="0"/>
              <a:t> (e.g. boxplots with points on them)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Advanced users: Add thematic elements and color to compose a publication worthy figure.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should put your code on GitHub. Make sure that the runs from beginning to end. You can test this by clearing your R workspace and running it from beginning to 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to GITHUB: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your script file “week3_firstnamelastname.R”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your README to tell me how these things go together (e.g. I am making some plots of x, y, and z because I am interested in blah)</a:t>
            </a:r>
          </a:p>
          <a:p>
            <a:pPr marL="0" indent="0">
              <a:buNone/>
            </a:pPr>
            <a:r>
              <a:rPr lang="en-US" u="sng" dirty="0"/>
              <a:t>Reminders:</a:t>
            </a:r>
          </a:p>
          <a:p>
            <a:r>
              <a:rPr lang="en-US" dirty="0"/>
              <a:t>I will run your scripts and I want to understand them</a:t>
            </a:r>
          </a:p>
          <a:p>
            <a:r>
              <a:rPr lang="en-US" dirty="0"/>
              <a:t>Make sure any special packages that you call are included in your script!</a:t>
            </a:r>
          </a:p>
          <a:p>
            <a:r>
              <a:rPr lang="en-US" dirty="0"/>
              <a:t>Make sure you have set up your .</a:t>
            </a:r>
            <a:r>
              <a:rPr lang="en-US" dirty="0" err="1"/>
              <a:t>Rproj</a:t>
            </a:r>
            <a:r>
              <a:rPr lang="en-US" dirty="0"/>
              <a:t> file so that I can read in your data on my computer</a:t>
            </a:r>
          </a:p>
        </p:txBody>
      </p:sp>
    </p:spTree>
    <p:extLst>
      <p:ext uri="{BB962C8B-B14F-4D97-AF65-F5344CB8AC3E}">
        <p14:creationId xmlns:p14="http://schemas.microsoft.com/office/powerpoint/2010/main" val="43577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288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Mangal</vt:lpstr>
      <vt:lpstr>Office Theme</vt:lpstr>
      <vt:lpstr>Reading for next week </vt:lpstr>
      <vt:lpstr>Exercises week 3 – type DONE and your repo name on canvas when completed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housekeeping</dc:title>
  <dc:creator>Kate Langwig</dc:creator>
  <cp:lastModifiedBy>Kate Langwig</cp:lastModifiedBy>
  <cp:revision>16</cp:revision>
  <dcterms:created xsi:type="dcterms:W3CDTF">2018-01-31T15:40:39Z</dcterms:created>
  <dcterms:modified xsi:type="dcterms:W3CDTF">2020-02-04T17:39:35Z</dcterms:modified>
</cp:coreProperties>
</file>