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5" r:id="rId3"/>
    <p:sldId id="306" r:id="rId4"/>
    <p:sldId id="307" r:id="rId5"/>
    <p:sldId id="308" r:id="rId6"/>
    <p:sldId id="309" r:id="rId7"/>
    <p:sldId id="277" r:id="rId8"/>
    <p:sldId id="278" r:id="rId9"/>
    <p:sldId id="290" r:id="rId10"/>
    <p:sldId id="291" r:id="rId11"/>
    <p:sldId id="279" r:id="rId12"/>
    <p:sldId id="261" r:id="rId13"/>
    <p:sldId id="280" r:id="rId14"/>
    <p:sldId id="259" r:id="rId15"/>
    <p:sldId id="282" r:id="rId16"/>
    <p:sldId id="262" r:id="rId17"/>
    <p:sldId id="284" r:id="rId18"/>
    <p:sldId id="283" r:id="rId19"/>
    <p:sldId id="263" r:id="rId20"/>
    <p:sldId id="285" r:id="rId21"/>
    <p:sldId id="269" r:id="rId22"/>
    <p:sldId id="286" r:id="rId23"/>
    <p:sldId id="287" r:id="rId24"/>
    <p:sldId id="288" r:id="rId25"/>
    <p:sldId id="289" r:id="rId26"/>
    <p:sldId id="281" r:id="rId27"/>
    <p:sldId id="292" r:id="rId28"/>
    <p:sldId id="293" r:id="rId29"/>
    <p:sldId id="258" r:id="rId30"/>
    <p:sldId id="294" r:id="rId31"/>
    <p:sldId id="295" r:id="rId32"/>
    <p:sldId id="266" r:id="rId33"/>
    <p:sldId id="296" r:id="rId34"/>
    <p:sldId id="297" r:id="rId35"/>
    <p:sldId id="268" r:id="rId36"/>
    <p:sldId id="267" r:id="rId37"/>
    <p:sldId id="304" r:id="rId38"/>
    <p:sldId id="303" r:id="rId39"/>
    <p:sldId id="299" r:id="rId40"/>
    <p:sldId id="273" r:id="rId41"/>
    <p:sldId id="298" r:id="rId42"/>
    <p:sldId id="265" r:id="rId43"/>
    <p:sldId id="300" r:id="rId44"/>
    <p:sldId id="301" r:id="rId45"/>
    <p:sldId id="274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305"/>
            <p14:sldId id="306"/>
            <p14:sldId id="307"/>
            <p14:sldId id="308"/>
            <p14:sldId id="309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>
      <p:ext uri="{19B8F6BF-5375-455C-9EA6-DF929625EA0E}">
        <p15:presenceInfo xmlns:p15="http://schemas.microsoft.com/office/powerpoint/2012/main" userId="Kate Langw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375E-232B-4E48-8373-25E497A7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6F2A-44F1-7246-B602-3DA15E5C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Tues: Spring Break Day!</a:t>
            </a:r>
          </a:p>
          <a:p>
            <a:endParaRPr lang="en-US" dirty="0"/>
          </a:p>
          <a:p>
            <a:r>
              <a:rPr lang="en-US" dirty="0"/>
              <a:t>Next Thursday: </a:t>
            </a:r>
          </a:p>
          <a:p>
            <a:pPr lvl="1"/>
            <a:r>
              <a:rPr lang="en-US" dirty="0"/>
              <a:t>Discussion, papers posted on Canvas </a:t>
            </a:r>
          </a:p>
          <a:p>
            <a:pPr lvl="1"/>
            <a:r>
              <a:rPr lang="en-US" dirty="0"/>
              <a:t>Worst </a:t>
            </a:r>
            <a:r>
              <a:rPr lang="en-US" dirty="0" err="1"/>
              <a:t>ggplots</a:t>
            </a:r>
            <a:r>
              <a:rPr lang="en-US" dirty="0"/>
              <a:t> contest</a:t>
            </a:r>
          </a:p>
        </p:txBody>
      </p:sp>
    </p:spTree>
    <p:extLst>
      <p:ext uri="{BB962C8B-B14F-4D97-AF65-F5344CB8AC3E}">
        <p14:creationId xmlns:p14="http://schemas.microsoft.com/office/powerpoint/2010/main" val="108753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1F96-71E6-3D49-9270-72069D92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D24E-49EB-6A42-A575-DEAFCDB2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Entries will receive 5 bonus points on lowest grade</a:t>
            </a:r>
          </a:p>
          <a:p>
            <a:endParaRPr lang="en-US" dirty="0"/>
          </a:p>
          <a:p>
            <a:r>
              <a:rPr lang="en-US" dirty="0"/>
              <a:t>Must use ggplot2</a:t>
            </a:r>
          </a:p>
          <a:p>
            <a:endParaRPr lang="en-US" dirty="0"/>
          </a:p>
          <a:p>
            <a:r>
              <a:rPr lang="en-US" dirty="0"/>
              <a:t>Can be accidental or on purpose</a:t>
            </a:r>
          </a:p>
          <a:p>
            <a:endParaRPr lang="en-US" dirty="0"/>
          </a:p>
          <a:p>
            <a:r>
              <a:rPr lang="en-US" dirty="0"/>
              <a:t>Send to me on canvas and I will share them</a:t>
            </a:r>
          </a:p>
          <a:p>
            <a:endParaRPr lang="en-US" dirty="0"/>
          </a:p>
          <a:p>
            <a:r>
              <a:rPr lang="en-US" dirty="0"/>
              <a:t>Class will be encouraged to caption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28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 (will discuss)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62AA-B657-154C-A31E-5F351A9D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7EC1-554F-1040-A797-18EE9DDE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60AE0-B1FA-AD46-9D13-B58BB416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383"/>
            <a:ext cx="9144000" cy="5181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478CA-04C7-2744-9D4E-F596C3B12D26}"/>
              </a:ext>
            </a:extLst>
          </p:cNvPr>
          <p:cNvSpPr txBox="1"/>
          <p:nvPr/>
        </p:nvSpPr>
        <p:spPr>
          <a:xfrm>
            <a:off x="3716215" y="2145323"/>
            <a:ext cx="39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Caption: Giant sand worm attacks Dubai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FF401-108A-0548-A2AE-54D6AAFC3EC4}"/>
              </a:ext>
            </a:extLst>
          </p:cNvPr>
          <p:cNvSpPr/>
          <p:nvPr/>
        </p:nvSpPr>
        <p:spPr>
          <a:xfrm>
            <a:off x="351693" y="6450637"/>
            <a:ext cx="7033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twitter.com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remington_moll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/status/1367524035240759296?s=20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7174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4AEC-156F-A640-B3B0-C41099C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79F44-42FF-3940-A6B9-26EFB2E1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4" y="1430215"/>
            <a:ext cx="3446527" cy="5122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FBAC1-D851-6045-8778-617B820F08C8}"/>
              </a:ext>
            </a:extLst>
          </p:cNvPr>
          <p:cNvSpPr txBox="1"/>
          <p:nvPr/>
        </p:nvSpPr>
        <p:spPr>
          <a:xfrm>
            <a:off x="626240" y="1690688"/>
            <a:ext cx="236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Tornado attacking giant bowl of skittles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19983-5A5A-5342-AB4C-13A470F198B2}"/>
              </a:ext>
            </a:extLst>
          </p:cNvPr>
          <p:cNvSpPr/>
          <p:nvPr/>
        </p:nvSpPr>
        <p:spPr>
          <a:xfrm>
            <a:off x="175847" y="6422396"/>
            <a:ext cx="7033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twitter.com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remington_moll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/status/1367524035240759296?s=20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983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2B9E-AD07-684A-9337-0FE32D9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FDB95-84C0-E84F-A052-B7F84FA9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72" y="1965682"/>
            <a:ext cx="5425051" cy="4071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632F4-E2D2-1D4E-89D1-4E14957ED2C2}"/>
              </a:ext>
            </a:extLst>
          </p:cNvPr>
          <p:cNvSpPr/>
          <p:nvPr/>
        </p:nvSpPr>
        <p:spPr>
          <a:xfrm>
            <a:off x="351693" y="6450637"/>
            <a:ext cx="7033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twitter.com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remington_moll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/status/1367524035240759296?s=20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E1E6C-4E13-AB41-B10C-0EF578A8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18853" y="329835"/>
            <a:ext cx="2079316" cy="13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6601</TotalTime>
  <Words>2707</Words>
  <Application>Microsoft Macintosh PowerPoint</Application>
  <PresentationFormat>On-screen Show (4:3)</PresentationFormat>
  <Paragraphs>291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Helvetica</vt:lpstr>
      <vt:lpstr>Symbol</vt:lpstr>
      <vt:lpstr>Times New Roman</vt:lpstr>
      <vt:lpstr>Office Theme</vt:lpstr>
      <vt:lpstr>Comparing Models</vt:lpstr>
      <vt:lpstr>Housekeeping</vt:lpstr>
      <vt:lpstr>Contest rules</vt:lpstr>
      <vt:lpstr>Examples</vt:lpstr>
      <vt:lpstr>Example</vt:lpstr>
      <vt:lpstr>Example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115</cp:revision>
  <dcterms:created xsi:type="dcterms:W3CDTF">2015-03-31T21:36:40Z</dcterms:created>
  <dcterms:modified xsi:type="dcterms:W3CDTF">2021-03-30T17:28:14Z</dcterms:modified>
</cp:coreProperties>
</file>