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94" r:id="rId25"/>
    <p:sldId id="295" r:id="rId26"/>
    <p:sldId id="266" r:id="rId27"/>
    <p:sldId id="296" r:id="rId28"/>
    <p:sldId id="297" r:id="rId29"/>
    <p:sldId id="268" r:id="rId30"/>
    <p:sldId id="267" r:id="rId31"/>
    <p:sldId id="304" r:id="rId32"/>
    <p:sldId id="303" r:id="rId33"/>
    <p:sldId id="299" r:id="rId34"/>
    <p:sldId id="273" r:id="rId35"/>
    <p:sldId id="298" r:id="rId36"/>
    <p:sldId id="265" r:id="rId37"/>
    <p:sldId id="300" r:id="rId38"/>
    <p:sldId id="301" r:id="rId39"/>
    <p:sldId id="274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10-fold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ten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soil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6221</TotalTime>
  <Words>2380</Words>
  <Application>Microsoft Macintosh PowerPoint</Application>
  <PresentationFormat>On-screen Show (4:3)</PresentationFormat>
  <Paragraphs>252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10-fold cross validation</vt:lpstr>
      <vt:lpstr>Likelihood ratio tests</vt:lpstr>
      <vt:lpstr>Nested Model</vt:lpstr>
      <vt:lpstr>Are these nested?</vt:lpstr>
      <vt:lpstr>Running a LRT on models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106</cp:revision>
  <dcterms:created xsi:type="dcterms:W3CDTF">2015-03-31T21:36:40Z</dcterms:created>
  <dcterms:modified xsi:type="dcterms:W3CDTF">2019-04-11T17:07:26Z</dcterms:modified>
</cp:coreProperties>
</file>