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B2A-7C6E-EF45-B422-42A3811D0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BA821-DA1A-6844-A916-35BED83F8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A50F-2DCF-FC40-A3C2-199DA86A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7448-4F44-F648-9649-724CBF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5B53F-E499-384E-AC7B-42F864AA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EFD4-9E28-A34C-AFF2-AD06E297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66D55-B6A6-8849-818C-10CB4D80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3C9D-33E6-F542-86D2-87BB0954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22AE-4EE6-D448-8DC4-761EC85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EA85-870D-6442-AB1A-366ABEF0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93792-B954-5746-BDB0-C44212EB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AD902-4A49-2543-BAB0-CA9B859D1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4E9A-3E7A-D346-A1EE-98ED612B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4544-7937-AE4C-8B8F-75D3C718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BDC9-74CE-C247-BCCB-19AC97F0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A75E-91E7-B148-8CCD-96EB5D3B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0A7C-871C-BE47-81B8-DF5B1986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B162-F866-384D-AC91-AA2A86F9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0781-5829-9147-AF17-A06581B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D635-A9C0-6545-BEEB-FF5C8F67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96B0-3FA6-9646-941A-F9D6269E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90BC-E492-684A-AAB4-DF842C27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618D-F48B-0740-B8D1-4EAC14D7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B577-8099-DE43-9D37-939578CD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06E3-768D-CC46-9C8B-CBA8D686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4AD4-2AE2-284B-9ACB-B3C169A4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76C2-365E-A745-B250-CB014B71D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6B388-E4EE-1946-A558-D6ABB6216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6415-D8E9-B14D-8938-1E990E9B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EB81-F2E7-4442-9C9A-841020A6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6A55-9CDB-9445-8048-6DF52B4A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7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377-4428-5041-B881-38467E9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8A78-81D2-BC44-AF8C-8DD1FD51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4EFFD-23C0-C147-8758-7FBFB7970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3E6B8-40EF-B846-938F-A9FE9F81D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1312B-3880-904B-AC2C-5F400DF11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BA017-912A-BF43-887B-4B0F8856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7F4E7-8987-5542-811D-C82FFE6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9084-FEBB-0B46-8AF7-13C3C5F2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0AD3-70C5-FB46-AEFE-7B67ECE9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395B4-8B7F-1A49-87CE-02260A36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2F2FF-AC56-0049-9800-9DD0679E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23800-8E23-034B-BB82-BB32A493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F315B-D9F9-FF4D-80FC-2410BDE7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A9D53-F779-9248-8C03-73DB9491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393CF-DDDF-3645-AB99-DB446FF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1072-7002-3348-8A60-58DCB18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1B49-E9F7-5240-81DE-17C8873A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EC8F-2671-CD49-8B7C-D8D9E6F7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6DE4-668B-034C-9A10-AA4E21D8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B0F84-EA2B-684C-9D07-7947E22C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CA51-4AAC-C84C-AA56-764640A8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B01B-F2B0-4241-9A85-84C57B92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A49F5-D85A-BD4B-BFB0-113B244FB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389D4-41F7-E844-AFD5-D9BF2F69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62A4-0D1B-B646-8BC9-128E1A31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223F1-1227-2E40-B55B-75E6F9CE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949E5-6C24-D648-963B-307FA24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42849-0AB5-D444-B97A-1BEA9A3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781A-F865-8148-8562-C17B23F4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E7C3-C140-E945-95D0-D93D34F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43A3-47D2-974D-B726-89CCEB6CD2B2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0468-84FC-0949-AB9A-6077AC7A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9DC0-FF63-A048-8011-EBD3DBC4A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5E8B-90BE-5746-AB37-9F4C0152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20F3-93FF-AA4D-8714-9AB0CBD7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my dataset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DE4-5CDC-E743-A776-CA191D87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Preferably you have a dataset with a couple different variables with some numerical quantity that you have measured</a:t>
            </a:r>
          </a:p>
          <a:p>
            <a:endParaRPr lang="en-US" dirty="0"/>
          </a:p>
          <a:p>
            <a:r>
              <a:rPr lang="en-US" dirty="0"/>
              <a:t>Most datasets should therefore have at least 3 columns</a:t>
            </a:r>
          </a:p>
          <a:p>
            <a:endParaRPr lang="en-US" dirty="0"/>
          </a:p>
          <a:p>
            <a:r>
              <a:rPr lang="en-US" dirty="0"/>
              <a:t>The predictor variables can be very simple – e.g. site, species, collector or date are all fine. </a:t>
            </a:r>
          </a:p>
          <a:p>
            <a:pPr lvl="1"/>
            <a:r>
              <a:rPr lang="en-US" dirty="0"/>
              <a:t>Most of the time, you won’t need a minimum number of observations, although you might need to simulate (e.g. fake) some data for some analyses if your dataset is </a:t>
            </a:r>
            <a:r>
              <a:rPr lang="en-US"/>
              <a:t>very small.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example, you have weighed animals, you have identified each animal to a species (of which you have more than one, and you </a:t>
            </a:r>
          </a:p>
        </p:txBody>
      </p:sp>
    </p:spTree>
    <p:extLst>
      <p:ext uri="{BB962C8B-B14F-4D97-AF65-F5344CB8AC3E}">
        <p14:creationId xmlns:p14="http://schemas.microsoft.com/office/powerpoint/2010/main" val="15379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should my dataset look like?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3</cp:revision>
  <dcterms:created xsi:type="dcterms:W3CDTF">2019-01-24T01:08:22Z</dcterms:created>
  <dcterms:modified xsi:type="dcterms:W3CDTF">2019-02-04T19:56:39Z</dcterms:modified>
</cp:coreProperties>
</file>