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7E68A7-37A9-A14F-A3F4-7CEFA421CDB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595"/>
  </p:normalViewPr>
  <p:slideViewPr>
    <p:cSldViewPr snapToGrid="0" snapToObjects="1">
      <p:cViewPr varScale="1">
        <p:scale>
          <a:sx n="109" d="100"/>
          <a:sy n="109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5B434-C2EC-774B-8617-5407091A5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B75D2-8FAA-2F45-BB16-E4EE9BAB1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2AC03-5DDD-5C47-8081-C1A2ABD76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00E86-424B-0947-B4C4-76C3C55370DD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B72F6-79B1-714B-A0C7-7D08DE092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C112A-9525-4744-8B38-4AB9C9A0A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5A3-4CB4-234A-9520-4EF20C722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35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BA9C8-A0C6-BA43-A1CE-48700876C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916F8-79C8-5049-8ED0-07B1BA07B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C7FBD-D5BC-384F-BC36-0B57FD7F1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00E86-424B-0947-B4C4-76C3C55370DD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8748E-248B-5443-850E-34234935E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252C0-D492-5E4C-B744-9B7D4AB1F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5A3-4CB4-234A-9520-4EF20C722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33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D42067-AF15-204C-81CF-C3EA4BFFB1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A0382A-14BE-934F-851B-3703B3EE8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1E85D-0572-B043-A000-1BA340DF2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00E86-424B-0947-B4C4-76C3C55370DD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4B41A-A4EE-DE42-9872-4A6587E25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274A2-7F5D-DB4A-BF73-BD9768F4C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5A3-4CB4-234A-9520-4EF20C722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65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38215-1D20-E047-B1D4-DAB4B501A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B3978-238E-0A47-BC37-E189EE92C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82614-4509-FB40-88BB-695DDC9AE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00E86-424B-0947-B4C4-76C3C55370DD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BB25E-C276-654C-BF4D-B50AA2B95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1B18D-FBBD-8945-AFB6-083C692D1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5A3-4CB4-234A-9520-4EF20C722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31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B08A7-1DE3-AC43-B146-302A4CF82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0C515-437B-5540-93E3-AE0067F52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66CD3-BFA3-4649-BED0-B01552A5C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00E86-424B-0947-B4C4-76C3C55370DD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8BE80-48F4-D24D-8259-C77839CCD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C6295-876B-524F-B35F-6A402AC39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5A3-4CB4-234A-9520-4EF20C722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8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E2CDE-D434-274C-90E9-F13B2363D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D1498-6E5A-844D-ADBA-9C960A6807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FE221-3D37-C740-984D-85D37E866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981D3-01B6-9D48-83EA-A6E4EDEC5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00E86-424B-0947-B4C4-76C3C55370DD}" type="datetimeFigureOut">
              <a:rPr lang="en-US" smtClean="0"/>
              <a:t>4/8/21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2BEBC-32F1-2345-92EC-0DA974361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ADA7F-1DF4-9D4D-BEEC-5CE0CA93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5A3-4CB4-234A-9520-4EF20C722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68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E416-1AC5-E447-AD6B-51C08D4A6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5703B-1354-BD4B-931F-75C7B3605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A8D3A-974F-F648-B6FE-9138A2E40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40D236-37F2-2F42-91BC-7109D5A8C5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8DF372-5524-1343-94B2-F0E01C9C05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095D1A-0D15-424A-B202-2EFBC46F2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00E86-424B-0947-B4C4-76C3C55370DD}" type="datetimeFigureOut">
              <a:rPr lang="en-US" smtClean="0"/>
              <a:t>4/8/21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0464AA-6623-E44F-9F8E-78FF1BE8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249EDA-3141-054F-84E0-7FE77A995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5A3-4CB4-234A-9520-4EF20C722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87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F215-40C8-D645-AA39-D6B92BA9F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3631B6-4901-CB49-958E-789FAAD2E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00E86-424B-0947-B4C4-76C3C55370DD}" type="datetimeFigureOut">
              <a:rPr lang="en-US" smtClean="0"/>
              <a:t>4/8/21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C857F7-B67B-F54F-BABB-E6A35F88C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9FA22D-955E-E14D-A1C3-3655D746B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5A3-4CB4-234A-9520-4EF20C722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7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5C1C35-8525-2B47-A031-2713FFBB5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00E86-424B-0947-B4C4-76C3C55370DD}" type="datetimeFigureOut">
              <a:rPr lang="en-US" smtClean="0"/>
              <a:t>4/8/21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F5F2AE-7381-2141-B317-0A48A9173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6D661-8BDC-D743-9444-899640719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5A3-4CB4-234A-9520-4EF20C722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50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B5A3-8404-4941-A43B-BDA635CB1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D9EE1-53C6-9D4E-94FB-8B2D06E8C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3B2102-438F-F447-A340-5B708528C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2482A5-6B2F-304F-A682-BC33479B1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00E86-424B-0947-B4C4-76C3C55370DD}" type="datetimeFigureOut">
              <a:rPr lang="en-US" smtClean="0"/>
              <a:t>4/8/21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A55B6-04FA-804D-88EA-ED75EA4B3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18274-ACBF-4D4B-9D69-F675225E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5A3-4CB4-234A-9520-4EF20C722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81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508C8-F66E-044B-947E-556418748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1CF9F6-A0AB-C844-BAC0-8068395BA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D31AF-61CD-3D47-BE17-49527BF94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EDA6D-CBDB-6643-8973-BE57D07EA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00E86-424B-0947-B4C4-76C3C55370DD}" type="datetimeFigureOut">
              <a:rPr lang="en-US" smtClean="0"/>
              <a:t>4/8/21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BCD34-B680-FC42-B5A2-D7AAB6BF2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5F258-552A-5C46-AD95-D1FD4412F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5A3-4CB4-234A-9520-4EF20C722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04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6B2AE1-24CC-0A4C-BE94-C460B9D3D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339A7-A450-3947-B4A9-080AF5488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A3BCE-EE85-0547-8347-4C554FDFF0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00E86-424B-0947-B4C4-76C3C55370DD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E57FF-9C11-D645-8B44-B6751EA30B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C9D69-6B79-554A-BEE3-40D5BC79E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E55A3-4CB4-234A-9520-4EF20C722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9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3DB57-8BC8-EA41-B0AA-5E63F44C0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7502" y="331530"/>
            <a:ext cx="9144000" cy="1052426"/>
          </a:xfrm>
        </p:spPr>
        <p:txBody>
          <a:bodyPr>
            <a:normAutofit/>
          </a:bodyPr>
          <a:lstStyle/>
          <a:p>
            <a:r>
              <a:rPr lang="en-US" dirty="0"/>
              <a:t>Bad </a:t>
            </a:r>
            <a:r>
              <a:rPr lang="en-US" dirty="0" err="1"/>
              <a:t>GGPLots</a:t>
            </a:r>
            <a:r>
              <a:rPr lang="en-US" dirty="0"/>
              <a:t> Contest!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764F9E-B238-0043-A606-EE5D5DDC8B47}"/>
              </a:ext>
            </a:extLst>
          </p:cNvPr>
          <p:cNvSpPr/>
          <p:nvPr/>
        </p:nvSpPr>
        <p:spPr>
          <a:xfrm>
            <a:off x="2961502" y="181449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PollEv.com</a:t>
            </a:r>
            <a:r>
              <a:rPr lang="en-US" dirty="0"/>
              <a:t>/katelangwig411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FFB29F-A8A0-5C47-8200-6C33A3521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502" y="2891357"/>
            <a:ext cx="7420708" cy="326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544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552C7-1760-DA47-966D-1C4A470DE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#9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6DF39E-EB79-6F48-A6B5-CE500B9422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1784" y="2082906"/>
            <a:ext cx="6402168" cy="4354963"/>
          </a:xfrm>
        </p:spPr>
      </p:pic>
    </p:spTree>
    <p:extLst>
      <p:ext uri="{BB962C8B-B14F-4D97-AF65-F5344CB8AC3E}">
        <p14:creationId xmlns:p14="http://schemas.microsoft.com/office/powerpoint/2010/main" val="3894732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A438C-FE24-C04E-9499-1144CE61D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11A2E4-017E-844E-88D9-CB193F1CB0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9764" y="1825625"/>
            <a:ext cx="6492472" cy="4351338"/>
          </a:xfrm>
        </p:spPr>
      </p:pic>
    </p:spTree>
    <p:extLst>
      <p:ext uri="{BB962C8B-B14F-4D97-AF65-F5344CB8AC3E}">
        <p14:creationId xmlns:p14="http://schemas.microsoft.com/office/powerpoint/2010/main" val="1562950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D6BE1-6D9D-604B-8DDB-58CD1CBBA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D94B33-F514-1741-9DAC-ACBC84C9B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9399" y="1825625"/>
            <a:ext cx="5593202" cy="4351338"/>
          </a:xfrm>
        </p:spPr>
      </p:pic>
    </p:spTree>
    <p:extLst>
      <p:ext uri="{BB962C8B-B14F-4D97-AF65-F5344CB8AC3E}">
        <p14:creationId xmlns:p14="http://schemas.microsoft.com/office/powerpoint/2010/main" val="1412266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10372-A339-1744-A706-E1702DEDB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#12 – Aurora Borealis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0890D8-D0A9-3347-BDAD-5A1ACAD57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9437" y="1825625"/>
            <a:ext cx="6113126" cy="4351338"/>
          </a:xfrm>
        </p:spPr>
      </p:pic>
    </p:spTree>
    <p:extLst>
      <p:ext uri="{BB962C8B-B14F-4D97-AF65-F5344CB8AC3E}">
        <p14:creationId xmlns:p14="http://schemas.microsoft.com/office/powerpoint/2010/main" val="2663066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99476-36A1-F946-950F-589B5F171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#13 - Bad giraffe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9ECC0C-6497-9A44-B4FA-99FF9A681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516516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00463-2A57-F34F-BA7E-1DC3F7F23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46AFDF-A0CD-8B4E-A7F0-4DD954859F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6350" y="2274094"/>
            <a:ext cx="4559300" cy="3454400"/>
          </a:xfrm>
        </p:spPr>
      </p:pic>
    </p:spTree>
    <p:extLst>
      <p:ext uri="{BB962C8B-B14F-4D97-AF65-F5344CB8AC3E}">
        <p14:creationId xmlns:p14="http://schemas.microsoft.com/office/powerpoint/2010/main" val="3613324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3DBE6-E5D5-FF4C-8C36-10E947C0F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1A4AA0-BC84-E548-8782-8EFEF48A5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9550" y="365125"/>
            <a:ext cx="3832655" cy="6450589"/>
          </a:xfrm>
        </p:spPr>
      </p:pic>
    </p:spTree>
    <p:extLst>
      <p:ext uri="{BB962C8B-B14F-4D97-AF65-F5344CB8AC3E}">
        <p14:creationId xmlns:p14="http://schemas.microsoft.com/office/powerpoint/2010/main" val="1801865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87B2B-39D2-FE41-91B1-B769A0023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#16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3AFA32-7C98-E44A-994D-888410E001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2218192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A2671-9E55-8F41-8C94-9F42886B0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#17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F45F27-D65A-9545-A9D0-D6A3791DC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8672" y="1331355"/>
            <a:ext cx="5373220" cy="5339778"/>
          </a:xfrm>
        </p:spPr>
      </p:pic>
    </p:spTree>
    <p:extLst>
      <p:ext uri="{BB962C8B-B14F-4D97-AF65-F5344CB8AC3E}">
        <p14:creationId xmlns:p14="http://schemas.microsoft.com/office/powerpoint/2010/main" val="3724585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C4ED-75C7-F64A-AA3E-B35F80DB6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4B3AB9-341F-A44C-AE0C-274D9DAD4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062" y="630195"/>
            <a:ext cx="5801951" cy="570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679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C52BC-8771-C546-A631-4882B815E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AED0B5-FFB9-E24C-8CF6-437D64678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250" y="647700"/>
            <a:ext cx="92075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11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98B53-180F-DD46-BE71-7F5E0A1DE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19DF7D-F9EF-3B40-85DB-E48BFB1085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5248" y="2059223"/>
            <a:ext cx="7904662" cy="4069727"/>
          </a:xfrm>
        </p:spPr>
      </p:pic>
    </p:spTree>
    <p:extLst>
      <p:ext uri="{BB962C8B-B14F-4D97-AF65-F5344CB8AC3E}">
        <p14:creationId xmlns:p14="http://schemas.microsoft.com/office/powerpoint/2010/main" val="154996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2564C-E3E8-E445-A53E-9833F08EE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#3 – Candy </a:t>
            </a:r>
            <a:r>
              <a:rPr lang="en-US" dirty="0" err="1"/>
              <a:t>Mtn</a:t>
            </a:r>
            <a:r>
              <a:rPr lang="en-US" dirty="0"/>
              <a:t> – An adventure!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A469C5-ED8F-9948-A773-6D7309E98C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8738" y="1532688"/>
            <a:ext cx="5948062" cy="4786606"/>
          </a:xfrm>
        </p:spPr>
      </p:pic>
    </p:spTree>
    <p:extLst>
      <p:ext uri="{BB962C8B-B14F-4D97-AF65-F5344CB8AC3E}">
        <p14:creationId xmlns:p14="http://schemas.microsoft.com/office/powerpoint/2010/main" val="749316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569AC-D416-6C4C-B17B-92C87D076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5FF659-2FDC-7A47-B7B2-8FC50F4F0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0443" y="1690688"/>
            <a:ext cx="5927124" cy="4725235"/>
          </a:xfrm>
        </p:spPr>
      </p:pic>
    </p:spTree>
    <p:extLst>
      <p:ext uri="{BB962C8B-B14F-4D97-AF65-F5344CB8AC3E}">
        <p14:creationId xmlns:p14="http://schemas.microsoft.com/office/powerpoint/2010/main" val="3212797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EC3A3-FC74-C44C-BA67-3F4226926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81B20D-8912-9846-9484-BB231C667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2384" y="1899959"/>
            <a:ext cx="7964101" cy="3833922"/>
          </a:xfrm>
        </p:spPr>
      </p:pic>
    </p:spTree>
    <p:extLst>
      <p:ext uri="{BB962C8B-B14F-4D97-AF65-F5344CB8AC3E}">
        <p14:creationId xmlns:p14="http://schemas.microsoft.com/office/powerpoint/2010/main" val="3679365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25ABD-90BA-2041-AA22-364CE4BDD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#6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7F35F8-97E8-5246-90DC-0407FF82A9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0277" y="1796037"/>
            <a:ext cx="5507109" cy="4130332"/>
          </a:xfrm>
        </p:spPr>
      </p:pic>
    </p:spTree>
    <p:extLst>
      <p:ext uri="{BB962C8B-B14F-4D97-AF65-F5344CB8AC3E}">
        <p14:creationId xmlns:p14="http://schemas.microsoft.com/office/powerpoint/2010/main" val="4058998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EF7EF-11DE-3D44-8682-B6FE07AE7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#7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3CC3A7-5602-F742-8DF9-8A83BE2A3D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1590" y="1825625"/>
            <a:ext cx="8108820" cy="4351338"/>
          </a:xfrm>
        </p:spPr>
      </p:pic>
    </p:spTree>
    <p:extLst>
      <p:ext uri="{BB962C8B-B14F-4D97-AF65-F5344CB8AC3E}">
        <p14:creationId xmlns:p14="http://schemas.microsoft.com/office/powerpoint/2010/main" val="3240407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DFC52-5F9F-FE4E-9F3F-A9461DCC1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#8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BBFCF4-2AAB-774B-8767-93946410D9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7964" y="1825625"/>
            <a:ext cx="5256071" cy="4351338"/>
          </a:xfrm>
        </p:spPr>
      </p:pic>
    </p:spTree>
    <p:extLst>
      <p:ext uri="{BB962C8B-B14F-4D97-AF65-F5344CB8AC3E}">
        <p14:creationId xmlns:p14="http://schemas.microsoft.com/office/powerpoint/2010/main" val="1658716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7414</TotalTime>
  <Words>60</Words>
  <Application>Microsoft Macintosh PowerPoint</Application>
  <PresentationFormat>Widescreen</PresentationFormat>
  <Paragraphs>20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Bad GGPLots Contest!</vt:lpstr>
      <vt:lpstr>#1</vt:lpstr>
      <vt:lpstr>#2</vt:lpstr>
      <vt:lpstr>#3 – Candy Mtn – An adventure!</vt:lpstr>
      <vt:lpstr>#4</vt:lpstr>
      <vt:lpstr>#5</vt:lpstr>
      <vt:lpstr>#6</vt:lpstr>
      <vt:lpstr>#7</vt:lpstr>
      <vt:lpstr>#8</vt:lpstr>
      <vt:lpstr>#9</vt:lpstr>
      <vt:lpstr>#10</vt:lpstr>
      <vt:lpstr>#11</vt:lpstr>
      <vt:lpstr>#12 – Aurora Borealis</vt:lpstr>
      <vt:lpstr>#13 - Bad giraffe</vt:lpstr>
      <vt:lpstr>#14</vt:lpstr>
      <vt:lpstr>#15</vt:lpstr>
      <vt:lpstr>#16</vt:lpstr>
      <vt:lpstr>#17</vt:lpstr>
      <vt:lpstr>#18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Bad GGPLots</dc:title>
  <dc:creator>Kate Langwig</dc:creator>
  <cp:lastModifiedBy>Kate Langwig</cp:lastModifiedBy>
  <cp:revision>9</cp:revision>
  <dcterms:created xsi:type="dcterms:W3CDTF">2021-04-08T13:11:55Z</dcterms:created>
  <dcterms:modified xsi:type="dcterms:W3CDTF">2021-04-13T16:46:34Z</dcterms:modified>
</cp:coreProperties>
</file>