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187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4B4BA-281C-CC47-9FE0-83ECAB5A0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55BDC-3107-F946-BAFD-82B297D96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5CD5A-832E-8E4C-87AC-7D97B9E9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A987-762E-3646-9AA5-CC34D34F66AD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0B123-0A6D-B641-A312-EBA22E50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03189-FAB5-1A4E-9357-B8CD312F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365B-D9F2-684A-BF39-B68C90E44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8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3D8D5-7843-6944-BDBD-FFD2CA50B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B28CD2-4DD5-DA4D-AFC6-A61414090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C621F-5196-7040-B69D-43347B67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A987-762E-3646-9AA5-CC34D34F66AD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CDA7B-99FD-2141-9C03-F5E02317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B553D-C19F-2D46-9AB5-99ABCD53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365B-D9F2-684A-BF39-B68C90E44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9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88361-3B16-C749-A460-AEB03FE9B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AF6E5-31BE-5F4E-B0BC-E75D60264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80339-FE40-F747-BBE1-A29D06949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A987-762E-3646-9AA5-CC34D34F66AD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4A72B-BC6E-0341-A9B0-89B32314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8CF1B-AE76-C841-B707-4376EA0F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365B-D9F2-684A-BF39-B68C90E44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2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C960E-7442-8547-8497-06B05E9F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40812-10D4-F748-8D06-B953116E7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C4951-4FBF-9342-A90E-637BBA01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A987-762E-3646-9AA5-CC34D34F66AD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6689F-CB07-6E41-B67E-D36EB872E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8EF47-9E9D-BE40-81F1-DD2CED8CA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365B-D9F2-684A-BF39-B68C90E44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8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209EA-ED57-CC48-9E2B-A7BBD7C27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AD0D-5846-254B-A236-F853EE6C5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B8BA2-CFF7-2C47-81A4-4D955E4F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A987-762E-3646-9AA5-CC34D34F66AD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B8A98-923B-BD47-8976-CA2849E9F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A19D1-7B5A-4846-A204-634CB524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365B-D9F2-684A-BF39-B68C90E44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9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8C61-1842-FF44-B129-93BC8D3A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083C0-E855-9747-9F6C-6614778CA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E210C-355E-064E-977B-326BBA806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1258D-90BD-2345-9DCD-80532671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A987-762E-3646-9AA5-CC34D34F66AD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A893D-0F79-704B-B516-C422B6E9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0C3FE-9DCF-CC4E-85DE-96DD937B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365B-D9F2-684A-BF39-B68C90E44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0BDF-6DC7-B843-820A-AA52FE195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2C899-DE46-5340-A19F-99F01BD52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EFC8F-D372-9E4C-AF4B-59999D2D9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887143-4EE0-264E-9040-07961916B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EB3A1-F815-384A-92E6-944F3B2B6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CAD4A9-D8B4-AF44-A7F4-329F5F24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A987-762E-3646-9AA5-CC34D34F66AD}" type="datetimeFigureOut">
              <a:rPr lang="en-US" smtClean="0"/>
              <a:t>2/8/22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C32A29-6432-D943-964E-DD796976B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32C91-CC35-A648-BB7F-1DBC2EB2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365B-D9F2-684A-BF39-B68C90E44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7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89F4-C5D6-C247-86D7-F1F20E22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005A8B-5D8B-5646-AFC6-B1F0C6DD0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A987-762E-3646-9AA5-CC34D34F66AD}" type="datetimeFigureOut">
              <a:rPr lang="en-US" smtClean="0"/>
              <a:t>2/8/22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6800D-67E3-B14D-94FD-41BDDF17E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C70E9-5462-C44C-8B87-3353872A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365B-D9F2-684A-BF39-B68C90E44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1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E7A9B-A32F-8042-8E76-24149CEC7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A987-762E-3646-9AA5-CC34D34F66AD}" type="datetimeFigureOut">
              <a:rPr lang="en-US" smtClean="0"/>
              <a:t>2/8/22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29C78-BB6D-B644-93A3-C17CABD5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85F22-1A13-2141-BF21-F7448747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365B-D9F2-684A-BF39-B68C90E44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1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0D8C-D811-064B-931C-A1C61B2ED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4216-FDB9-F74B-BD3D-BD7E381E7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F0C9A-FD94-024E-A027-6CD78DAA3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3FB1A-10FF-AF41-8A6D-6BF3C8A86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A987-762E-3646-9AA5-CC34D34F66AD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1A011-BFD1-5746-BAE8-DDE1CD74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0F8A4-1A58-F64E-B30C-90C2F07B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365B-D9F2-684A-BF39-B68C90E44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2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061A-7D8A-B04E-80BA-DBFE2C0C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E042F4-F3A8-224D-9F0B-94378CD74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23D62-70E3-434B-9729-C8DA0A9FB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66816-DF1B-1D4C-BCED-A65C85C8D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A987-762E-3646-9AA5-CC34D34F66AD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6D879-5BDD-8C47-B236-FF4DE82E8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0EA28-1AD6-A141-B818-8FCC3D6E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365B-D9F2-684A-BF39-B68C90E44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0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A8287C-93E1-E042-A582-DC83D77A8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9D5DB-C816-774B-8507-E22A596D2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652CC-029E-6C41-A724-88E89834E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4A987-762E-3646-9AA5-CC34D34F66AD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B48BA-BF2C-8947-8190-75F7C9832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6D8FD-27B7-8644-80F6-8A5147625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2365B-D9F2-684A-BF39-B68C90E44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74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C0C35B-A1E7-164C-8006-CED34369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F6F356-0EFB-F149-A565-1156BAACD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53F2C4-B13C-DB49-80E4-7BD903203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138" y="1427162"/>
            <a:ext cx="4795441" cy="490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6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C0C35B-A1E7-164C-8006-CED34369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BA4B4C-BCD3-7549-B01A-355C8A890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437" y="1435894"/>
            <a:ext cx="41021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2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4159-9933-9B43-9167-B1815A17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949AD-AB1F-2548-AAFC-1B56EDA5B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C9EA30-7464-904B-93C5-C28126C4E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688" y="1893094"/>
            <a:ext cx="56261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30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B97A3-132D-114E-845D-F17C28B65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on the change in file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AB27-CC41-B048-8120-65D82162B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67B852-2918-3E48-9B4E-0F37FA6138F6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www.theverge.com</a:t>
            </a:r>
            <a:r>
              <a:rPr lang="en-US" dirty="0"/>
              <a:t>/22684730/students-file-folder-directory-structure-education-gen-z</a:t>
            </a:r>
          </a:p>
        </p:txBody>
      </p:sp>
    </p:spTree>
    <p:extLst>
      <p:ext uri="{BB962C8B-B14F-4D97-AF65-F5344CB8AC3E}">
        <p14:creationId xmlns:p14="http://schemas.microsoft.com/office/powerpoint/2010/main" val="132234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3829-58A6-7E40-B1AF-F240B6286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this course, you need to understand hierarchical file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440F8-AC16-134E-B69B-1D9A12494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529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C9B10-FCD8-7045-93DA-EFABBCFAE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055B4-B7FB-AC4B-B0E5-138055C69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47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35</Words>
  <Application>Microsoft Macintosh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File system overview</vt:lpstr>
      <vt:lpstr>File system overview</vt:lpstr>
      <vt:lpstr>PowerPoint Presentation</vt:lpstr>
      <vt:lpstr>Article on the change in file structure</vt:lpstr>
      <vt:lpstr>For this course, you need to understand hierarchical file structure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 overview</dc:title>
  <dc:creator>Kate Langwig</dc:creator>
  <cp:lastModifiedBy>Kate Langwig</cp:lastModifiedBy>
  <cp:revision>1</cp:revision>
  <dcterms:created xsi:type="dcterms:W3CDTF">2022-02-08T22:33:24Z</dcterms:created>
  <dcterms:modified xsi:type="dcterms:W3CDTF">2022-02-08T22:38:32Z</dcterms:modified>
</cp:coreProperties>
</file>