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58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304" r:id="rId33"/>
    <p:sldId id="303" r:id="rId34"/>
    <p:sldId id="299" r:id="rId35"/>
    <p:sldId id="273" r:id="rId36"/>
    <p:sldId id="298" r:id="rId37"/>
    <p:sldId id="265" r:id="rId38"/>
    <p:sldId id="300" r:id="rId39"/>
    <p:sldId id="301" r:id="rId40"/>
    <p:sldId id="274" r:id="rId41"/>
    <p:sldId id="3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>
      <p:ext uri="{19B8F6BF-5375-455C-9EA6-DF929625EA0E}">
        <p15:presenceInfo xmlns:p15="http://schemas.microsoft.com/office/powerpoint/2012/main" userId="Kate Langw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6602</TotalTime>
  <Words>2577</Words>
  <Application>Microsoft Macintosh PowerPoint</Application>
  <PresentationFormat>On-screen Show (4:3)</PresentationFormat>
  <Paragraphs>267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116</cp:revision>
  <dcterms:created xsi:type="dcterms:W3CDTF">2015-03-31T21:36:40Z</dcterms:created>
  <dcterms:modified xsi:type="dcterms:W3CDTF">2022-04-05T14:21:16Z</dcterms:modified>
</cp:coreProperties>
</file>