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3363-993E-4E40-AB86-43582E14989C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and project reminders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take the survey</a:t>
            </a:r>
          </a:p>
          <a:p>
            <a:endParaRPr lang="en-US" dirty="0"/>
          </a:p>
          <a:p>
            <a:r>
              <a:rPr lang="en-US" dirty="0"/>
              <a:t>You can find the link in the “assignments” section</a:t>
            </a:r>
          </a:p>
          <a:p>
            <a:endParaRPr lang="en-US" dirty="0"/>
          </a:p>
          <a:p>
            <a:r>
              <a:rPr lang="en-US" dirty="0"/>
              <a:t>Now is the time to start making progress on your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616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E047-3A37-1C48-B6ED-8CF17E08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D9FF-6B45-C34F-9D4F-CD4AA102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10 (Last week): Begin crafting analysis to include in your results section</a:t>
            </a:r>
          </a:p>
          <a:p>
            <a:r>
              <a:rPr lang="en-US" dirty="0"/>
              <a:t>Week 11: Start drafting results (figures, captions), outline text for other sections</a:t>
            </a:r>
          </a:p>
          <a:p>
            <a:r>
              <a:rPr lang="en-US" dirty="0"/>
              <a:t>Week 12 (next week): finish graphs and draft abstract</a:t>
            </a:r>
          </a:p>
          <a:p>
            <a:r>
              <a:rPr lang="en-US" dirty="0"/>
              <a:t>Week 13: finalize content you want for peer review, reach out to Kate if you need help</a:t>
            </a:r>
          </a:p>
          <a:p>
            <a:r>
              <a:rPr lang="en-US" dirty="0"/>
              <a:t>Week 14: Integrate comments from peer review and finalize draft</a:t>
            </a:r>
          </a:p>
          <a:p>
            <a:r>
              <a:rPr lang="en-US" dirty="0"/>
              <a:t>Week 15: hand in final project on Wednesday</a:t>
            </a:r>
          </a:p>
        </p:txBody>
      </p:sp>
    </p:spTree>
    <p:extLst>
      <p:ext uri="{BB962C8B-B14F-4D97-AF65-F5344CB8AC3E}">
        <p14:creationId xmlns:p14="http://schemas.microsoft.com/office/powerpoint/2010/main" val="377950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967"/>
            <a:ext cx="10515600" cy="474899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Use likelihood ratio tests and one other model selection approach to test at least 3 models of your data.</a:t>
            </a:r>
          </a:p>
          <a:p>
            <a:pPr lvl="1"/>
            <a:r>
              <a:rPr lang="en-US" dirty="0"/>
              <a:t>The models can be LMs or GLMs that you have already tested.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Explain what the results are telling you for each approach.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Include a synthesis statement on how the output of each approach is similar or different in your code. Remember to update your README and annotate your code.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Very advanced:</a:t>
            </a:r>
          </a:p>
          <a:p>
            <a:pPr marL="0" indent="0">
              <a:buNone/>
            </a:pPr>
            <a:r>
              <a:rPr lang="en-US" dirty="0"/>
              <a:t>4. Use 5 fold cross validation to test predictive accuracy of your model.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Hand in this assignment with GLMs (last week) and make sure to include your results statement as a separate word doc uploaded to canvas. </a:t>
            </a:r>
          </a:p>
        </p:txBody>
      </p:sp>
    </p:spTree>
    <p:extLst>
      <p:ext uri="{BB962C8B-B14F-4D97-AF65-F5344CB8AC3E}">
        <p14:creationId xmlns:p14="http://schemas.microsoft.com/office/powerpoint/2010/main" val="13950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239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Survey and project reminders </vt:lpstr>
      <vt:lpstr>Suggested timeline</vt:lpstr>
      <vt:lpstr>Assignment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14</cp:revision>
  <dcterms:created xsi:type="dcterms:W3CDTF">2018-04-04T15:58:26Z</dcterms:created>
  <dcterms:modified xsi:type="dcterms:W3CDTF">2022-04-06T21:39:49Z</dcterms:modified>
</cp:coreProperties>
</file>