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64" r:id="rId4"/>
    <p:sldId id="265" r:id="rId5"/>
    <p:sldId id="303" r:id="rId6"/>
    <p:sldId id="304" r:id="rId7"/>
    <p:sldId id="305" r:id="rId8"/>
    <p:sldId id="294" r:id="rId9"/>
    <p:sldId id="302" r:id="rId10"/>
    <p:sldId id="297" r:id="rId11"/>
    <p:sldId id="298" r:id="rId12"/>
    <p:sldId id="296" r:id="rId13"/>
    <p:sldId id="299" r:id="rId14"/>
    <p:sldId id="300" r:id="rId15"/>
    <p:sldId id="301" r:id="rId16"/>
    <p:sldId id="258" r:id="rId17"/>
    <p:sldId id="266" r:id="rId18"/>
    <p:sldId id="267" r:id="rId19"/>
    <p:sldId id="268" r:id="rId20"/>
    <p:sldId id="269" r:id="rId21"/>
    <p:sldId id="270" r:id="rId22"/>
    <p:sldId id="271" r:id="rId23"/>
    <p:sldId id="272" r:id="rId24"/>
    <p:sldId id="292" r:id="rId25"/>
    <p:sldId id="259" r:id="rId26"/>
    <p:sldId id="291" r:id="rId27"/>
    <p:sldId id="273" r:id="rId28"/>
    <p:sldId id="274" r:id="rId29"/>
    <p:sldId id="275" r:id="rId30"/>
    <p:sldId id="276" r:id="rId31"/>
    <p:sldId id="283" r:id="rId32"/>
    <p:sldId id="288" r:id="rId33"/>
    <p:sldId id="289" r:id="rId34"/>
    <p:sldId id="278" r:id="rId35"/>
    <p:sldId id="277" r:id="rId36"/>
    <p:sldId id="285" r:id="rId37"/>
    <p:sldId id="286" r:id="rId38"/>
    <p:sldId id="290" r:id="rId39"/>
    <p:sldId id="279" r:id="rId40"/>
    <p:sldId id="282" r:id="rId41"/>
    <p:sldId id="284" r:id="rId42"/>
    <p:sldId id="293" r:id="rId43"/>
    <p:sldId id="260"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7"/>
    <p:restoredTop sz="94750"/>
  </p:normalViewPr>
  <p:slideViewPr>
    <p:cSldViewPr snapToGrid="0" snapToObjects="1">
      <p:cViewPr varScale="1">
        <p:scale>
          <a:sx n="136" d="100"/>
          <a:sy n="136" d="100"/>
        </p:scale>
        <p:origin x="4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5</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lnSpcReduction="10000"/>
          </a:bodyPr>
          <a:lstStyle/>
          <a:p>
            <a:r>
              <a:rPr lang="en-US" dirty="0"/>
              <a:t>We have 2 more weeks of planned material (Model Comparison and Mixed Models)</a:t>
            </a:r>
          </a:p>
          <a:p>
            <a:r>
              <a:rPr lang="en-US" dirty="0"/>
              <a:t>We then have some time for potential other topics (1-2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and bias-reduction models, correlated data e.g. </a:t>
            </a:r>
            <a:r>
              <a:rPr lang="en-US" dirty="0" err="1"/>
              <a:t>gls</a:t>
            </a:r>
            <a:r>
              <a:rPr lang="en-US" dirty="0"/>
              <a:t> models, autoregressive models (time series data), shiny apps, power analyses, non-linear models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(but kind of is).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85000" lnSpcReduction="20000"/>
          </a:bodyPr>
          <a:lstStyle/>
          <a:p>
            <a:r>
              <a:rPr lang="en-US" dirty="0"/>
              <a:t>Your final project is due on </a:t>
            </a:r>
            <a:r>
              <a:rPr lang="en-US" b="1" dirty="0"/>
              <a:t>Wed May 03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r>
              <a:rPr lang="en-US" dirty="0"/>
              <a:t>On </a:t>
            </a:r>
            <a:r>
              <a:rPr lang="en-US" b="1" u="sng" dirty="0"/>
              <a:t>Tues Apr 18</a:t>
            </a:r>
            <a:r>
              <a:rPr lang="en-US" u="sng" dirty="0"/>
              <a:t> </a:t>
            </a:r>
            <a:r>
              <a:rPr lang="en-US" dirty="0"/>
              <a:t> you need to talk to me about your x </a:t>
            </a:r>
            <a:r>
              <a:rPr lang="en-US" dirty="0" err="1"/>
              <a:t>vars</a:t>
            </a:r>
            <a:r>
              <a:rPr lang="en-US" dirty="0"/>
              <a:t>, y </a:t>
            </a:r>
            <a:r>
              <a:rPr lang="en-US" dirty="0" err="1"/>
              <a:t>vars</a:t>
            </a:r>
            <a:r>
              <a:rPr lang="en-US" dirty="0"/>
              <a:t>, and the analysis you will complete (turn in write up before)</a:t>
            </a:r>
            <a:endParaRPr lang="en-US" u="sng" dirty="0"/>
          </a:p>
          <a:p>
            <a:pPr lvl="1"/>
            <a:endParaRPr lang="en-US" dirty="0"/>
          </a:p>
          <a:p>
            <a:r>
              <a:rPr lang="en-US" dirty="0"/>
              <a:t>On </a:t>
            </a:r>
            <a:r>
              <a:rPr lang="en-US" b="1" u="sng" dirty="0"/>
              <a:t>Thurs Apr 27 </a:t>
            </a:r>
            <a:r>
              <a:rPr lang="en-US" dirty="0"/>
              <a:t>we will do project peer review</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typically okay to use and more intuitive</a:t>
            </a:r>
          </a:p>
          <a:p>
            <a:endParaRPr lang="en-US" dirty="0"/>
          </a:p>
          <a:p>
            <a:r>
              <a:rPr lang="en-US" dirty="0"/>
              <a:t>Go to code..</a:t>
            </a:r>
          </a:p>
          <a:p>
            <a:endParaRPr lang="en-US" dirty="0"/>
          </a:p>
          <a:p>
            <a:endParaRPr lang="en-US" dirty="0"/>
          </a:p>
        </p:txBody>
      </p:sp>
    </p:spTree>
    <p:extLst>
      <p:ext uri="{BB962C8B-B14F-4D97-AF65-F5344CB8AC3E}">
        <p14:creationId xmlns:p14="http://schemas.microsoft.com/office/powerpoint/2010/main" val="1763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A previous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8717</TotalTime>
  <Words>2842</Words>
  <Application>Microsoft Macintosh PowerPoint</Application>
  <PresentationFormat>Widescreen</PresentationFormat>
  <Paragraphs>272</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Bad ggplots contest</vt:lpstr>
      <vt:lpstr>A previous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95</cp:revision>
  <dcterms:created xsi:type="dcterms:W3CDTF">2018-03-23T19:29:47Z</dcterms:created>
  <dcterms:modified xsi:type="dcterms:W3CDTF">2023-03-28T16:49:50Z</dcterms:modified>
</cp:coreProperties>
</file>