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94" r:id="rId5"/>
    <p:sldId id="29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49"/>
    <p:restoredTop sz="94705"/>
  </p:normalViewPr>
  <p:slideViewPr>
    <p:cSldViewPr snapToGrid="0" snapToObjects="1">
      <p:cViewPr varScale="1">
        <p:scale>
          <a:sx n="121" d="100"/>
          <a:sy n="121" d="100"/>
        </p:scale>
        <p:origin x="2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55388-6A8F-1341-9D1E-B023B27BE3D5}" type="datetimeFigureOut">
              <a:rPr lang="en-US" smtClean="0"/>
              <a:t>1/18/24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8D9E3-8CBD-C548-8121-77C8970F6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45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7CAEB-8D0B-374A-844C-9FD20E9D2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E80D5F-DA23-7449-BA0B-7890A97A9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D06F1-9D2A-4A4F-922C-C6D32C876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BDF2A-8048-BB44-864C-819C200F781C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1D7E2-AEE2-C444-B0F7-9744AC498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84423-1352-CF43-A855-447C064E4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7FAB-7600-5F42-8405-F33F82182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5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E0FF5-F8F7-964C-9598-7B558A452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EC04B3-376E-1243-81A0-4E639C499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833E8-AE4A-524F-8329-9C1E99972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BDF2A-8048-BB44-864C-819C200F781C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C8D69-071F-D94B-A699-F1372E30A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A1841-FC93-0B48-A9E1-E996C769E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7FAB-7600-5F42-8405-F33F82182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3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142973-4BC3-1F4E-9479-8D86BEC550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A8B2AD-349E-BE42-83AB-CDCFF7735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C2679-F7EB-5F4B-AA1F-F2CF2C59F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BDF2A-8048-BB44-864C-819C200F781C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2AE23-06A4-044F-8F90-6FC6D4135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22650-395B-0C44-831C-459F0E817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7FAB-7600-5F42-8405-F33F82182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66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064D3-1F66-6648-B633-F762CBC30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1BE4A-C65C-0C4B-9C58-AE3A4BCE3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F462F-EF35-344F-AB50-9D95C0157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BDF2A-8048-BB44-864C-819C200F781C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A4114-11CA-EF49-841E-903A5B519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18D2A-F453-2549-8678-0FD111C1D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7FAB-7600-5F42-8405-F33F82182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86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67CA-DCEB-DD47-8F19-5DDBD1E7E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2EF74-8E64-004C-B001-FE8732F7C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1BD9F-6E19-3B4A-94BE-E5F05651F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BDF2A-8048-BB44-864C-819C200F781C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1C9A8-F41B-8C4B-8439-0BC4686E9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99EBE-8A94-8A41-8B3E-C204A57CB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7FAB-7600-5F42-8405-F33F82182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02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42DAB-5EF2-1C4A-9DEC-2CBD01E7E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835D3-19C3-5947-8C4D-FDEDCBFD1F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13EAF-6EAD-6042-AE5D-ACC9E91CC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D9CFA-3003-A247-BB20-317CCD963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BDF2A-8048-BB44-864C-819C200F781C}" type="datetimeFigureOut">
              <a:rPr lang="en-US" smtClean="0"/>
              <a:t>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E5D21-A81E-0E48-8120-49CD8038B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4C8D9B-C11F-374F-B178-CF8B16043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7FAB-7600-5F42-8405-F33F82182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37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AC947-22FF-1043-82D8-71FC4D4AB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DA33F-34F5-E249-A2E5-E3F345036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6A43D-BDB3-944E-9668-F15DC169A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57A56E-42BF-914C-909B-DB299DB4D5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C27B6C-2964-6346-A884-36D4755D9F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49AE7F-7F9E-7F46-ACD3-845C90838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BDF2A-8048-BB44-864C-819C200F781C}" type="datetimeFigureOut">
              <a:rPr lang="en-US" smtClean="0"/>
              <a:t>1/18/24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5E3340-EFB0-C540-B77F-39AEEC077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3F6A57-3B0D-F948-82BC-0B672B41E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7FAB-7600-5F42-8405-F33F82182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47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F1DF8-B963-F640-AB8B-19CDC469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19AA49-5562-264F-86F4-78DBFD1AA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BDF2A-8048-BB44-864C-819C200F781C}" type="datetimeFigureOut">
              <a:rPr lang="en-US" smtClean="0"/>
              <a:t>1/18/24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3B966F-ECD3-5E4E-B113-350CE8F58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C4B1E9-5ACD-554C-A723-FB8403C3C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7FAB-7600-5F42-8405-F33F82182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36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D0D068-19F2-764A-A061-1F5B327F1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BDF2A-8048-BB44-864C-819C200F781C}" type="datetimeFigureOut">
              <a:rPr lang="en-US" smtClean="0"/>
              <a:t>1/18/24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6D55F6-3603-3048-8495-3A3C0E036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61EE4A-F73B-7444-9F01-712B66941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7FAB-7600-5F42-8405-F33F82182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20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49772-C086-3B4D-BB42-B799A79A1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C5E2B-8DEC-7048-9406-353304427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4170E-E6A8-4C47-B69D-9DFB03274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01B5F4-2F60-3146-800E-9B3B4CB9F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BDF2A-8048-BB44-864C-819C200F781C}" type="datetimeFigureOut">
              <a:rPr lang="en-US" smtClean="0"/>
              <a:t>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D7BC69-A67A-5241-B460-DF4926FA9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81FC4E-637B-2B44-BE72-E8A8C0A62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7FAB-7600-5F42-8405-F33F82182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39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83F50-B8C6-664B-9338-1E603ACB1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09EC16-9980-7F42-8A40-12A1C625EF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FB3B8-6467-5242-846D-39224A569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7D355-C54A-B342-94D8-86CC8E67B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BDF2A-8048-BB44-864C-819C200F781C}" type="datetimeFigureOut">
              <a:rPr lang="en-US" smtClean="0"/>
              <a:t>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23872A-0817-A544-A0AE-C7BE9FA9E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7BFCE-23DA-5C4D-8B19-41DB6F33E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7FAB-7600-5F42-8405-F33F82182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9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5BCF7A-181F-A948-9687-D37517F4B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17F30-4E0F-EA4E-B10C-F8F5551EB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5F4DD-9601-0D4F-A468-344C892CDE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BDF2A-8048-BB44-864C-819C200F781C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BAFBC-32DB-764E-91FD-2D28E9D50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06A24-6D50-BA4B-A5AF-7AF59FBB6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E7FAB-7600-5F42-8405-F33F82182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81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happygitwithr.com/github-acct.html" TargetMode="External"/><Relationship Id="rId2" Type="http://schemas.openxmlformats.org/officeDocument/2006/relationships/hyperlink" Target="https://happygitwithr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apple.com/download/" TargetMode="External"/><Relationship Id="rId4" Type="http://schemas.openxmlformats.org/officeDocument/2006/relationships/hyperlink" Target="http://happygitwithr.com/install-git.html#install-git&#160;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camp.com/community/tutorials/pipe-r-tutoria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B6B93-D2DE-7847-BB0C-E59BAFA473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1 </a:t>
            </a:r>
            <a:br>
              <a:rPr lang="en-US" dirty="0"/>
            </a:br>
            <a:r>
              <a:rPr lang="en-US" dirty="0"/>
              <a:t>Intro to R</a:t>
            </a:r>
            <a:br>
              <a:rPr lang="en-US" dirty="0"/>
            </a:br>
            <a:r>
              <a:rPr lang="en-US" dirty="0"/>
              <a:t>Exercises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C19F2F-50F4-1D42-BCF7-238E99F4D6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Thursday Pre-lecture</a:t>
            </a:r>
          </a:p>
        </p:txBody>
      </p:sp>
    </p:spTree>
    <p:extLst>
      <p:ext uri="{BB962C8B-B14F-4D97-AF65-F5344CB8AC3E}">
        <p14:creationId xmlns:p14="http://schemas.microsoft.com/office/powerpoint/2010/main" val="3495878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320F3-93FF-AA4D-8714-9AB0CBD73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my dataset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3ADE4-5CDC-E743-A776-CA191D87A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Preferably you have a dataset with a couple different variables with some numerical quantity that you have measured</a:t>
            </a:r>
          </a:p>
          <a:p>
            <a:endParaRPr lang="en-US" dirty="0"/>
          </a:p>
          <a:p>
            <a:r>
              <a:rPr lang="en-US" dirty="0"/>
              <a:t>Most datasets should therefore have at least 3 columns</a:t>
            </a:r>
          </a:p>
          <a:p>
            <a:endParaRPr lang="en-US" dirty="0"/>
          </a:p>
          <a:p>
            <a:r>
              <a:rPr lang="en-US" dirty="0"/>
              <a:t>The predictor variables can be very simple – e.g. site, species, collector or date are all fine. </a:t>
            </a:r>
          </a:p>
          <a:p>
            <a:pPr lvl="1"/>
            <a:r>
              <a:rPr lang="en-US" dirty="0"/>
              <a:t>Most of the time, you won’t need a minimum number of observations, although you might need to simulate (e.g. fake) some data for some analyses if your dataset is very small. </a:t>
            </a:r>
          </a:p>
          <a:p>
            <a:endParaRPr lang="en-US" dirty="0"/>
          </a:p>
          <a:p>
            <a:r>
              <a:rPr lang="en-US" dirty="0"/>
              <a:t>For example, you have weighed animals, you have identified each animal to a species (of which you have more than one), and you caught those animals on different dates. </a:t>
            </a:r>
          </a:p>
        </p:txBody>
      </p:sp>
    </p:spTree>
    <p:extLst>
      <p:ext uri="{BB962C8B-B14F-4D97-AF65-F5344CB8AC3E}">
        <p14:creationId xmlns:p14="http://schemas.microsoft.com/office/powerpoint/2010/main" val="598873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Installing Git and </a:t>
            </a:r>
            <a:r>
              <a:rPr lang="en-US" dirty="0" err="1"/>
              <a:t>Github</a:t>
            </a:r>
            <a:r>
              <a:rPr lang="en-US" dirty="0"/>
              <a:t>	- DUE WED!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Follow these instructions, making certain to complete steps 4, 6-9 (for installing a Git client – I recommend GitHub Desktop)</a:t>
            </a:r>
          </a:p>
          <a:p>
            <a:pPr lvl="1"/>
            <a:r>
              <a:rPr lang="en-US" dirty="0">
                <a:hlinkClick r:id="rId2"/>
              </a:rPr>
              <a:t>https://happygitwithr.com/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In summary you will need to:</a:t>
            </a:r>
          </a:p>
          <a:p>
            <a:pPr lvl="1"/>
            <a:r>
              <a:rPr lang="en-US" dirty="0"/>
              <a:t>4. Register for a GitHub account: you can just go straight to https://</a:t>
            </a:r>
            <a:r>
              <a:rPr lang="en-US" dirty="0" err="1"/>
              <a:t>github.com</a:t>
            </a:r>
            <a:r>
              <a:rPr lang="en-US" dirty="0"/>
              <a:t> to do this (by clicking on either of the green “Sign up” buttons). The one thing you may want to read first is </a:t>
            </a:r>
            <a:r>
              <a:rPr lang="en-US" dirty="0">
                <a:hlinkClick r:id="rId3"/>
              </a:rPr>
              <a:t>this advice on picking a GitHub user name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5. Install </a:t>
            </a:r>
            <a:r>
              <a:rPr lang="en-US" dirty="0" err="1"/>
              <a:t>Rstudio</a:t>
            </a:r>
            <a:r>
              <a:rPr lang="en-US" dirty="0"/>
              <a:t> (should have already done this)</a:t>
            </a:r>
          </a:p>
          <a:p>
            <a:pPr lvl="1"/>
            <a:r>
              <a:rPr lang="en-US" dirty="0"/>
              <a:t>6. Install Git on your machine. Be sure to follow instructions on this website: </a:t>
            </a:r>
            <a:r>
              <a:rPr lang="en-US" u="sng" dirty="0">
                <a:hlinkClick r:id="rId4"/>
              </a:rPr>
              <a:t>http://happygitwithr.com/install-git.html#install-git </a:t>
            </a:r>
            <a:endParaRPr lang="en-US" u="sng" dirty="0"/>
          </a:p>
          <a:p>
            <a:pPr lvl="1"/>
            <a:r>
              <a:rPr lang="en-US" dirty="0"/>
              <a:t>7. Introduce yourself to Git</a:t>
            </a:r>
          </a:p>
          <a:p>
            <a:pPr lvl="1"/>
            <a:r>
              <a:rPr lang="en-US" dirty="0"/>
              <a:t>8. Install a Git client (GitHub Desktop!)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you’re on MacOS, it can be helpful to install </a:t>
            </a:r>
            <a:r>
              <a:rPr lang="en-US" dirty="0" err="1"/>
              <a:t>Xcode</a:t>
            </a:r>
            <a:r>
              <a:rPr lang="en-US" dirty="0"/>
              <a:t> ahead of time (</a:t>
            </a:r>
            <a:r>
              <a:rPr lang="en-US" dirty="0">
                <a:hlinkClick r:id="rId5"/>
              </a:rPr>
              <a:t>https://developer.apple.com/download/</a:t>
            </a:r>
            <a:r>
              <a:rPr lang="en-US" dirty="0"/>
              <a:t>) if you aren’t comfortable with command line</a:t>
            </a:r>
          </a:p>
          <a:p>
            <a:r>
              <a:rPr lang="en-US" dirty="0"/>
              <a:t>Please send me your </a:t>
            </a:r>
            <a:r>
              <a:rPr lang="en-US" dirty="0" err="1"/>
              <a:t>github</a:t>
            </a:r>
            <a:r>
              <a:rPr lang="en-US" dirty="0"/>
              <a:t> user name (via canvas)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501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%&gt;% (Piping)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Piping makes code more readable</a:t>
            </a:r>
          </a:p>
          <a:p>
            <a:endParaRPr lang="en-US" dirty="0"/>
          </a:p>
          <a:p>
            <a:r>
              <a:rPr lang="en-US" dirty="0"/>
              <a:t>It passes the object on the left side as the first argument of the function on the right side</a:t>
            </a:r>
          </a:p>
          <a:p>
            <a:endParaRPr lang="en-US" dirty="0"/>
          </a:p>
          <a:p>
            <a:r>
              <a:rPr lang="en-US" dirty="0"/>
              <a:t>You can think of the pipe as saying the word “then”</a:t>
            </a:r>
          </a:p>
          <a:p>
            <a:endParaRPr lang="en-US" dirty="0"/>
          </a:p>
          <a:p>
            <a:r>
              <a:rPr lang="en-US" dirty="0"/>
              <a:t>It can save you from using a bunch of parentheses</a:t>
            </a:r>
          </a:p>
          <a:p>
            <a:endParaRPr lang="en-US" dirty="0"/>
          </a:p>
          <a:p>
            <a:r>
              <a:rPr lang="en-US" dirty="0"/>
              <a:t>They are implemented via the </a:t>
            </a:r>
            <a:r>
              <a:rPr lang="en-US" dirty="0" err="1"/>
              <a:t>magrittr</a:t>
            </a:r>
            <a:r>
              <a:rPr lang="en-US" dirty="0"/>
              <a:t> package</a:t>
            </a:r>
          </a:p>
          <a:p>
            <a:r>
              <a:rPr lang="en-US" dirty="0"/>
              <a:t>http://</a:t>
            </a:r>
            <a:r>
              <a:rPr lang="en-US" dirty="0" err="1"/>
              <a:t>blog.revolutionanalytics.com</a:t>
            </a:r>
            <a:r>
              <a:rPr lang="en-US" dirty="0"/>
              <a:t>/2014/07/</a:t>
            </a:r>
            <a:r>
              <a:rPr lang="en-US" dirty="0" err="1"/>
              <a:t>magrittr</a:t>
            </a:r>
            <a:r>
              <a:rPr lang="en-US" dirty="0"/>
              <a:t>-simplifying-r-code-with-</a:t>
            </a:r>
            <a:r>
              <a:rPr lang="en-US" dirty="0" err="1"/>
              <a:t>pipes.html</a:t>
            </a:r>
            <a:endParaRPr lang="en-US" dirty="0"/>
          </a:p>
          <a:p>
            <a:r>
              <a:rPr lang="en-US" dirty="0">
                <a:hlinkClick r:id="rId2"/>
              </a:rPr>
              <a:t>https://www.datacamp.com/community/tutorials/pipe-r-tutorial</a:t>
            </a:r>
            <a:endParaRPr lang="en-US" dirty="0"/>
          </a:p>
          <a:p>
            <a:endParaRPr lang="en-US" dirty="0"/>
          </a:p>
          <a:p>
            <a:r>
              <a:rPr lang="en-US" dirty="0"/>
              <a:t>Next week, we’ll start the </a:t>
            </a:r>
            <a:r>
              <a:rPr lang="en-US" dirty="0" err="1"/>
              <a:t>dplyr</a:t>
            </a:r>
            <a:r>
              <a:rPr lang="en-US" dirty="0"/>
              <a:t> package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819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138" y="-34485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1400" b="1" dirty="0"/>
              <a:t>Assignment – if you don’t have data yet, you can use some of the data on canvas, but the paragraph you turn in should be about YOUR data </a:t>
            </a:r>
            <a:br>
              <a:rPr lang="en-US" sz="1400" b="1" dirty="0"/>
            </a:br>
            <a:endParaRPr lang="en-US" sz="1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55600"/>
            <a:ext cx="12192000" cy="6502400"/>
          </a:xfrm>
        </p:spPr>
        <p:txBody>
          <a:bodyPr tIns="0" bIns="0">
            <a:normAutofit lnSpcReduction="10000"/>
          </a:bodyPr>
          <a:lstStyle/>
          <a:p>
            <a:pPr marL="342900" indent="-342900" algn="just">
              <a:buAutoNum type="arabicPeriod"/>
            </a:pPr>
            <a:r>
              <a:rPr lang="en-US" sz="1400" dirty="0"/>
              <a:t>Choose a data set that will be fun to explore for this class, and possibly for the final project. Acquire the data</a:t>
            </a:r>
          </a:p>
          <a:p>
            <a:pPr marL="342900" indent="-342900" algn="just">
              <a:buAutoNum type="arabicPeriod"/>
            </a:pPr>
            <a:r>
              <a:rPr lang="en-US" sz="1400" dirty="0"/>
              <a:t>Do the following:</a:t>
            </a:r>
          </a:p>
          <a:p>
            <a:pPr algn="just">
              <a:buFontTx/>
              <a:buChar char="-"/>
            </a:pPr>
            <a:r>
              <a:rPr lang="en-US" sz="1400" dirty="0"/>
              <a:t>reading data into R</a:t>
            </a:r>
          </a:p>
          <a:p>
            <a:pPr algn="just">
              <a:buFontTx/>
              <a:buChar char="-"/>
            </a:pPr>
            <a:r>
              <a:rPr lang="en-US" sz="1400" dirty="0"/>
              <a:t>Use View to viewing the data</a:t>
            </a:r>
          </a:p>
          <a:p>
            <a:pPr algn="just">
              <a:buFontTx/>
              <a:buChar char="-"/>
            </a:pPr>
            <a:r>
              <a:rPr lang="en-US" sz="1400" dirty="0"/>
              <a:t>Explore the structure of different columns – what are they? Are any wrong?</a:t>
            </a:r>
          </a:p>
          <a:p>
            <a:pPr algn="just">
              <a:buFontTx/>
              <a:buChar char="-"/>
            </a:pPr>
            <a:r>
              <a:rPr lang="en-US" sz="1400" dirty="0"/>
              <a:t>What are the dimensions of your </a:t>
            </a:r>
            <a:r>
              <a:rPr lang="en-US" sz="1400" dirty="0" err="1"/>
              <a:t>dataframe</a:t>
            </a:r>
            <a:r>
              <a:rPr lang="en-US" sz="1400" dirty="0"/>
              <a:t>? What does this mean?</a:t>
            </a:r>
          </a:p>
          <a:p>
            <a:pPr algn="just">
              <a:buFontTx/>
              <a:buChar char="-"/>
            </a:pPr>
            <a:r>
              <a:rPr lang="en-US" sz="1400" dirty="0"/>
              <a:t>Selecting a column using square brackets and logical statements</a:t>
            </a:r>
          </a:p>
          <a:p>
            <a:pPr algn="just">
              <a:buFontTx/>
              <a:buChar char="-"/>
            </a:pPr>
            <a:r>
              <a:rPr lang="en-US" sz="1400" dirty="0"/>
              <a:t>Type summary(</a:t>
            </a:r>
            <a:r>
              <a:rPr lang="en-US" sz="1400" dirty="0" err="1"/>
              <a:t>yourdata</a:t>
            </a:r>
            <a:r>
              <a:rPr lang="en-US" sz="1400" dirty="0"/>
              <a:t>). What does this give you?</a:t>
            </a:r>
          </a:p>
          <a:p>
            <a:pPr algn="just">
              <a:buFontTx/>
              <a:buChar char="-"/>
            </a:pPr>
            <a:r>
              <a:rPr lang="en-US" sz="1400" dirty="0"/>
              <a:t>Do a calculations with your data where you add a column (e.g. log a variable, add 1 to a columns value)</a:t>
            </a:r>
          </a:p>
          <a:p>
            <a:pPr algn="just">
              <a:buFontTx/>
              <a:buChar char="-"/>
            </a:pPr>
            <a:r>
              <a:rPr lang="en-US" sz="1400" dirty="0"/>
              <a:t>Use base R to aggregate your data. See ?”aggregate” for help.  </a:t>
            </a:r>
          </a:p>
          <a:p>
            <a:pPr marL="0" indent="0">
              <a:buNone/>
            </a:pPr>
            <a:r>
              <a:rPr lang="en-US" sz="1400" i="1" dirty="0"/>
              <a:t>Basic code: </a:t>
            </a:r>
            <a:br>
              <a:rPr lang="en-US" sz="1400" i="1" dirty="0"/>
            </a:br>
            <a:r>
              <a:rPr lang="en-US" sz="1400" i="1" dirty="0"/>
              <a:t>f1 &lt;- aggregate(</a:t>
            </a:r>
            <a:r>
              <a:rPr lang="en-US" sz="1400" i="1" dirty="0" err="1"/>
              <a:t>tally~site+date+species,FUN</a:t>
            </a:r>
            <a:r>
              <a:rPr lang="en-US" sz="1400" i="1" dirty="0"/>
              <a:t>=</a:t>
            </a:r>
            <a:r>
              <a:rPr lang="en-US" sz="1400" i="1" dirty="0" err="1"/>
              <a:t>sum,data</a:t>
            </a:r>
            <a:r>
              <a:rPr lang="en-US" sz="1400" i="1" dirty="0"/>
              <a:t>=dm)</a:t>
            </a:r>
            <a:br>
              <a:rPr lang="en-US" sz="1400" i="1" dirty="0"/>
            </a:br>
            <a:endParaRPr lang="en-US" sz="1400" i="1" dirty="0"/>
          </a:p>
          <a:p>
            <a:pPr marL="0" indent="0">
              <a:buNone/>
            </a:pPr>
            <a:r>
              <a:rPr lang="en-US" sz="1400" dirty="0"/>
              <a:t>Modify your functions for aggregate – don’t just use sum. Do a couple of different style tables as if you were writing a report. See R script for example.</a:t>
            </a:r>
          </a:p>
          <a:p>
            <a:pPr marL="0" indent="0">
              <a:buNone/>
            </a:pPr>
            <a:r>
              <a:rPr lang="en-US" sz="1400" b="1" i="1" u="sng" dirty="0"/>
              <a:t>For all students</a:t>
            </a:r>
            <a:endParaRPr lang="en-US" sz="1400" b="1" u="sng" dirty="0"/>
          </a:p>
          <a:p>
            <a:pPr marL="0" indent="0">
              <a:buNone/>
            </a:pPr>
            <a:r>
              <a:rPr lang="en-US" sz="1400" dirty="0"/>
              <a:t>5. Send in a paragraph describing your data. You can copy and paste your output and summary tables into the file to provide some additional context. In this paragraph: Include a list of goals you would like to make for your dataset/thesis project. 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6. You will upload your annotated code and data file of the above on GitHub on week 2 where you have completed the above. Be sure to also upload your data file. </a:t>
            </a:r>
          </a:p>
          <a:p>
            <a:pPr marL="0" indent="0">
              <a:buNone/>
            </a:pPr>
            <a:r>
              <a:rPr lang="en-US" sz="1400" b="1" i="1" u="sng" dirty="0"/>
              <a:t>For more advanced R users:</a:t>
            </a:r>
          </a:p>
          <a:p>
            <a:pPr marL="0" indent="0">
              <a:buNone/>
            </a:pPr>
            <a:r>
              <a:rPr lang="en-US" sz="1400" i="1" dirty="0"/>
              <a:t>6. Using the </a:t>
            </a:r>
            <a:r>
              <a:rPr lang="en-US" sz="1400" i="1" dirty="0" err="1"/>
              <a:t>cheatsheets</a:t>
            </a:r>
            <a:r>
              <a:rPr lang="en-US" sz="1400" i="1" dirty="0"/>
              <a:t> on canvas, use </a:t>
            </a:r>
            <a:r>
              <a:rPr lang="en-US" sz="1400" i="1" dirty="0" err="1"/>
              <a:t>tidyverse</a:t>
            </a:r>
            <a:r>
              <a:rPr lang="en-US" sz="1400" i="1" dirty="0"/>
              <a:t> functions paired with piping to do the equivalent of aggregate and square brackets in </a:t>
            </a:r>
            <a:r>
              <a:rPr lang="en-US" sz="1400" i="1" dirty="0" err="1"/>
              <a:t>tidyverse</a:t>
            </a:r>
            <a:r>
              <a:rPr lang="en-US" sz="1400" i="1" dirty="0"/>
              <a:t>.</a:t>
            </a:r>
            <a:br>
              <a:rPr lang="en-US" sz="1400" i="1" dirty="0"/>
            </a:br>
            <a:endParaRPr lang="en-US" sz="1400" i="1" dirty="0"/>
          </a:p>
          <a:p>
            <a:pPr marL="0" indent="0">
              <a:buNone/>
            </a:pPr>
            <a:r>
              <a:rPr lang="en-US" sz="1400" b="1" i="1" u="sng" dirty="0"/>
              <a:t>For the very advanced R users:</a:t>
            </a:r>
            <a:endParaRPr lang="en-US" sz="1400" b="1" u="sng" dirty="0"/>
          </a:p>
          <a:p>
            <a:pPr marL="0" indent="0">
              <a:buNone/>
            </a:pPr>
            <a:r>
              <a:rPr lang="en-US" sz="1400" dirty="0"/>
              <a:t>7. All the steps above, but make an </a:t>
            </a:r>
            <a:r>
              <a:rPr lang="en-US" sz="1400" dirty="0" err="1"/>
              <a:t>Rmarkdown</a:t>
            </a:r>
            <a:r>
              <a:rPr lang="en-US" sz="1400" dirty="0"/>
              <a:t> file, knit your document and upload the .html too. </a:t>
            </a:r>
          </a:p>
        </p:txBody>
      </p:sp>
    </p:spTree>
    <p:extLst>
      <p:ext uri="{BB962C8B-B14F-4D97-AF65-F5344CB8AC3E}">
        <p14:creationId xmlns:p14="http://schemas.microsoft.com/office/powerpoint/2010/main" val="1804007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8899</TotalTime>
  <Words>802</Words>
  <Application>Microsoft Macintosh PowerPoint</Application>
  <PresentationFormat>Widescreen</PresentationFormat>
  <Paragraphs>56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Week 1  Intro to R Exercises</vt:lpstr>
      <vt:lpstr>What should my dataset look like?</vt:lpstr>
      <vt:lpstr>Installing Git and Github - DUE WED!</vt:lpstr>
      <vt:lpstr>%&gt;% (Piping)</vt:lpstr>
      <vt:lpstr>Assignment – if you don’t have data yet, you can use some of the data on canvas, but the paragraph you turn in should be about YOUR data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 Langwig</dc:creator>
  <cp:lastModifiedBy>Kate Langwig</cp:lastModifiedBy>
  <cp:revision>29</cp:revision>
  <cp:lastPrinted>2023-01-19T18:26:48Z</cp:lastPrinted>
  <dcterms:created xsi:type="dcterms:W3CDTF">2019-01-24T15:22:03Z</dcterms:created>
  <dcterms:modified xsi:type="dcterms:W3CDTF">2024-01-18T16:20:24Z</dcterms:modified>
</cp:coreProperties>
</file>