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9" r:id="rId2"/>
    <p:sldId id="260" r:id="rId3"/>
    <p:sldId id="261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8057"/>
  </p:normalViewPr>
  <p:slideViewPr>
    <p:cSldViewPr snapToGrid="0" snapToObjects="1">
      <p:cViewPr varScale="1">
        <p:scale>
          <a:sx n="84" d="100"/>
          <a:sy n="84" d="100"/>
        </p:scale>
        <p:origin x="11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B06F9D-C771-424C-B7EB-7E8116EDAD2E}" type="datetimeFigureOut">
              <a:rPr lang="en-US" smtClean="0"/>
              <a:t>2/3/22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3F4D5-157F-B94A-A7B7-E426B8221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61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VTQuantMethodsEEB</a:t>
            </a:r>
            <a:r>
              <a:rPr lang="en-US" dirty="0"/>
              <a:t>/</a:t>
            </a:r>
            <a:r>
              <a:rPr lang="en-US" dirty="0" err="1"/>
              <a:t>pristeca</a:t>
            </a:r>
            <a:r>
              <a:rPr lang="en-US" dirty="0"/>
              <a:t>/blob/main/</a:t>
            </a:r>
            <a:r>
              <a:rPr lang="en-US" dirty="0" err="1"/>
              <a:t>README.md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3F4D5-157F-B94A-A7B7-E426B82211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87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8DA6-A8C4-0140-9A74-6D7CB1FD260D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EFDF-95B2-6446-9009-1CC3B6E88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0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8DA6-A8C4-0140-9A74-6D7CB1FD260D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EFDF-95B2-6446-9009-1CC3B6E88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92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8DA6-A8C4-0140-9A74-6D7CB1FD260D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EFDF-95B2-6446-9009-1CC3B6E88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09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8DA6-A8C4-0140-9A74-6D7CB1FD260D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EFDF-95B2-6446-9009-1CC3B6E88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79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8DA6-A8C4-0140-9A74-6D7CB1FD260D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EFDF-95B2-6446-9009-1CC3B6E88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06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8DA6-A8C4-0140-9A74-6D7CB1FD260D}" type="datetimeFigureOut">
              <a:rPr lang="en-US" smtClean="0"/>
              <a:t>2/3/22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EFDF-95B2-6446-9009-1CC3B6E88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26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8DA6-A8C4-0140-9A74-6D7CB1FD260D}" type="datetimeFigureOut">
              <a:rPr lang="en-US" smtClean="0"/>
              <a:t>2/3/22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EFDF-95B2-6446-9009-1CC3B6E88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2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8DA6-A8C4-0140-9A74-6D7CB1FD260D}" type="datetimeFigureOut">
              <a:rPr lang="en-US" smtClean="0"/>
              <a:t>2/3/22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EFDF-95B2-6446-9009-1CC3B6E88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5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8DA6-A8C4-0140-9A74-6D7CB1FD260D}" type="datetimeFigureOut">
              <a:rPr lang="en-US" smtClean="0"/>
              <a:t>2/3/22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EFDF-95B2-6446-9009-1CC3B6E88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1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8DA6-A8C4-0140-9A74-6D7CB1FD260D}" type="datetimeFigureOut">
              <a:rPr lang="en-US" smtClean="0"/>
              <a:t>2/3/22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EFDF-95B2-6446-9009-1CC3B6E88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2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8DA6-A8C4-0140-9A74-6D7CB1FD260D}" type="datetimeFigureOut">
              <a:rPr lang="en-US" smtClean="0"/>
              <a:t>2/3/22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EFDF-95B2-6446-9009-1CC3B6E88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93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08DA6-A8C4-0140-9A74-6D7CB1FD260D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2EFDF-95B2-6446-9009-1CC3B6E88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5F0DC-BD99-E44F-A12B-5CD6EEB4C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for next week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F5B71-35C9-204C-957D-16017D158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Thursday we will have a class discussion</a:t>
            </a:r>
          </a:p>
          <a:p>
            <a:endParaRPr lang="en-US" dirty="0"/>
          </a:p>
          <a:p>
            <a:r>
              <a:rPr lang="en-US" dirty="0"/>
              <a:t>Please read articles 1-4. They should not be too hard to get through. Think about your own statistical philosophy and be prepared to talk about what statistical inference means to you.</a:t>
            </a:r>
          </a:p>
          <a:p>
            <a:endParaRPr lang="en-US" dirty="0"/>
          </a:p>
          <a:p>
            <a:r>
              <a:rPr lang="en-US" dirty="0"/>
              <a:t>Consider looking through articles 5 -8. Different articles will speak to different people.  </a:t>
            </a:r>
          </a:p>
        </p:txBody>
      </p:sp>
    </p:spTree>
    <p:extLst>
      <p:ext uri="{BB962C8B-B14F-4D97-AF65-F5344CB8AC3E}">
        <p14:creationId xmlns:p14="http://schemas.microsoft.com/office/powerpoint/2010/main" val="1958498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F58BF-78E3-6E42-9229-DD4B6D3DC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README reminder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5E92FB-B41C-7440-B4AC-77511B0B49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16480" y="1690688"/>
            <a:ext cx="7237320" cy="48167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63B0A1-850B-054E-A935-4A60C673B31D}"/>
              </a:ext>
            </a:extLst>
          </p:cNvPr>
          <p:cNvSpPr txBox="1"/>
          <p:nvPr/>
        </p:nvSpPr>
        <p:spPr>
          <a:xfrm>
            <a:off x="659441" y="2262634"/>
            <a:ext cx="2685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Paragraph about your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86802D-4E10-5C4B-9AEC-B567CCB58CE2}"/>
              </a:ext>
            </a:extLst>
          </p:cNvPr>
          <p:cNvSpPr txBox="1"/>
          <p:nvPr/>
        </p:nvSpPr>
        <p:spPr>
          <a:xfrm>
            <a:off x="659441" y="4378404"/>
            <a:ext cx="4217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Week by week log of code &amp; data files, short description of what you did</a:t>
            </a:r>
          </a:p>
        </p:txBody>
      </p:sp>
    </p:spTree>
    <p:extLst>
      <p:ext uri="{BB962C8B-B14F-4D97-AF65-F5344CB8AC3E}">
        <p14:creationId xmlns:p14="http://schemas.microsoft.com/office/powerpoint/2010/main" val="1276812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B35-5225-584C-9B61-49AB982B6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‘Tips for turning in assignments’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846B1-B60A-6B41-B360-167280E1A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promise not to start grading until Saturday, so </a:t>
            </a:r>
            <a:r>
              <a:rPr lang="en-US" b="1" u="sng" dirty="0"/>
              <a:t>please </a:t>
            </a:r>
            <a:r>
              <a:rPr lang="en-US" dirty="0"/>
              <a:t>take this time to make sure you have followed these directions exactly. </a:t>
            </a:r>
          </a:p>
          <a:p>
            <a:endParaRPr lang="en-US" dirty="0"/>
          </a:p>
          <a:p>
            <a:r>
              <a:rPr lang="en-US" dirty="0"/>
              <a:t>Paper handout + available online</a:t>
            </a:r>
          </a:p>
          <a:p>
            <a:endParaRPr lang="en-US" b="1" u="sng" dirty="0"/>
          </a:p>
          <a:p>
            <a:r>
              <a:rPr lang="en-US" b="1" u="sng" dirty="0"/>
              <a:t>Do not just type ‘DONE’ in canvas.</a:t>
            </a:r>
            <a:r>
              <a:rPr lang="en-US" u="sng" dirty="0"/>
              <a:t> </a:t>
            </a:r>
            <a:r>
              <a:rPr lang="en-US" dirty="0"/>
              <a:t>You need to tell me where your assignment is stored (e.g. the name of your repo). 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268023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Exercises week 3 </a:t>
            </a:r>
            <a:r>
              <a:rPr lang="mr-IN" sz="3200" dirty="0"/>
              <a:t>–</a:t>
            </a:r>
            <a:r>
              <a:rPr lang="en-US" sz="3200" dirty="0"/>
              <a:t> type DONE and your repo name on canvas when completed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6479"/>
            <a:ext cx="10515600" cy="4751924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Construct some (i.e., more than one) </a:t>
            </a:r>
            <a:r>
              <a:rPr lang="en-US" dirty="0" err="1"/>
              <a:t>ggplots</a:t>
            </a:r>
            <a:r>
              <a:rPr lang="en-US" dirty="0"/>
              <a:t> using your data. Explain what you are trying to show and some of the choices that you have made. (ANNOTATE THIS IN YOUR CODE).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Remember our lecture – be sure to honestly depict the </a:t>
            </a:r>
            <a:r>
              <a:rPr lang="en-US" dirty="0" err="1"/>
              <a:t>datapoints</a:t>
            </a:r>
            <a:r>
              <a:rPr lang="en-US" dirty="0"/>
              <a:t> (e.g. boxplots with points on them)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Advanced users: Add thematic elements and color to compose a publication worthy figure.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You should put your code on GitHub. Make sure that the runs from beginning to end. You can test this by clearing your R workspace and running it from beginning to end.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Send to GITHUB: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Call your script file “week3_firstnamelastname.R”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your README to tell me how these things go together (e.g. I am making some plots of x, y, and z because I am interested in blah)</a:t>
            </a:r>
          </a:p>
          <a:p>
            <a:pPr marL="0" indent="0">
              <a:buNone/>
            </a:pPr>
            <a:r>
              <a:rPr lang="en-US" u="sng" dirty="0"/>
              <a:t>Reminders:</a:t>
            </a:r>
          </a:p>
          <a:p>
            <a:r>
              <a:rPr lang="en-US" dirty="0"/>
              <a:t>I will run your scripts and I want to understand them</a:t>
            </a:r>
          </a:p>
          <a:p>
            <a:r>
              <a:rPr lang="en-US" dirty="0"/>
              <a:t>Make sure any special packages that you call are included in your script!</a:t>
            </a:r>
          </a:p>
          <a:p>
            <a:r>
              <a:rPr lang="en-US" dirty="0"/>
              <a:t>Make sure you have set up your .</a:t>
            </a:r>
            <a:r>
              <a:rPr lang="en-US" dirty="0" err="1"/>
              <a:t>Rproj</a:t>
            </a:r>
            <a:r>
              <a:rPr lang="en-US" dirty="0"/>
              <a:t> file so that I can read in your data on my computer</a:t>
            </a:r>
          </a:p>
        </p:txBody>
      </p:sp>
    </p:spTree>
    <p:extLst>
      <p:ext uri="{BB962C8B-B14F-4D97-AF65-F5344CB8AC3E}">
        <p14:creationId xmlns:p14="http://schemas.microsoft.com/office/powerpoint/2010/main" val="435774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396</Words>
  <Application>Microsoft Macintosh PowerPoint</Application>
  <PresentationFormat>Widescreen</PresentationFormat>
  <Paragraphs>29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Mangal</vt:lpstr>
      <vt:lpstr>Office Theme</vt:lpstr>
      <vt:lpstr>Reading for next week </vt:lpstr>
      <vt:lpstr>README reminder</vt:lpstr>
      <vt:lpstr>Read ‘Tips for turning in assignments’</vt:lpstr>
      <vt:lpstr>Exercises week 3 – type DONE and your repo name on canvas when completed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housekeeping</dc:title>
  <dc:creator>Kate Langwig</dc:creator>
  <cp:lastModifiedBy>Kate Langwig</cp:lastModifiedBy>
  <cp:revision>21</cp:revision>
  <dcterms:created xsi:type="dcterms:W3CDTF">2018-01-31T15:40:39Z</dcterms:created>
  <dcterms:modified xsi:type="dcterms:W3CDTF">2022-02-03T16:33:39Z</dcterms:modified>
</cp:coreProperties>
</file>