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0"/>
  </p:normalViewPr>
  <p:slideViewPr>
    <p:cSldViewPr snapToGrid="0">
      <p:cViewPr varScale="1">
        <p:scale>
          <a:sx n="87" d="100"/>
          <a:sy n="87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384A-B037-BC18-7A38-ACAD7C349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956EA-9752-FD2B-0068-C0C83CEBB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4EC6E-B26C-FDDF-992A-31B628F0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797-1FB3-C84F-954E-811144A1CEB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F3A12-E43E-B579-BDAF-AACB15D6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FD599-BD23-7E2C-0185-F7DB5C48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B547-BA54-6048-AAC1-CCA1B318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3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3AD4-B8A0-A0F3-200A-768B5B8A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14899-A828-C95C-B138-3191CAC3C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2DFE9-FFDB-F35D-B003-9376BD73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797-1FB3-C84F-954E-811144A1CEB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2C18A-556A-0D97-2E5D-A28F0CE0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EEB3-95AA-0EB0-472A-38B0162C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B547-BA54-6048-AAC1-CCA1B318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5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EC126-0431-38F3-36D3-4548C2B2C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2132E-E205-8C6B-0762-C072D0C00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B5EB9-9F5A-F82F-8886-A3442976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797-1FB3-C84F-954E-811144A1CEB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93544-2FC2-5AD1-BCB6-7C3619F4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72CD6-9BAA-AD9B-06F5-C9DB06B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B547-BA54-6048-AAC1-CCA1B318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3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BB03-68AD-0650-B57D-BA859482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E0F1-EAB8-145B-6C12-ACFC7F74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FCDA-2677-D2FA-609A-2FF21ACF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797-1FB3-C84F-954E-811144A1CEB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D86E-B3AA-7246-084F-6D806542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257E9-30E4-8132-D80B-CBBADD43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B547-BA54-6048-AAC1-CCA1B318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1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3067-25FF-D02D-F3A9-681721F4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82114-3DB8-11DD-2376-5EEDC27D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BC471-52C9-1C5E-8FA2-211CD668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797-1FB3-C84F-954E-811144A1CEB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FFB0D-1A3D-8CAC-7323-40CA398B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77907-5CF6-3AF1-8801-E1219200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B547-BA54-6048-AAC1-CCA1B318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976E-6367-0032-20DB-04700A41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412D-6E3B-8E2C-3852-E21C02487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7B415-F631-892E-DA4F-6D5AF46F4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88C22-8E63-5809-60D6-E0086EF9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797-1FB3-C84F-954E-811144A1CEB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AA8CC-D97F-EF25-8723-045EA8D7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A8EC0-E32B-5A94-4558-B179E37B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B547-BA54-6048-AAC1-CCA1B318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5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13AC-023F-36DF-30DD-85EC8779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0F204-0E93-4407-DC34-83D60E875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FF7E1-FD2E-0BF4-D536-904C8C393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82FEB-877B-D80E-2B79-10034E4AA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EF5FE-FE41-BE3C-40AA-F6026B8E1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43371-92DA-232F-7A80-66EBB368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797-1FB3-C84F-954E-811144A1CEB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49372-4288-B6CA-E96D-110D7616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2B309-146D-147B-96D7-044632C3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B547-BA54-6048-AAC1-CCA1B318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7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ABD4-095C-9C0D-4F9E-694BF90A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B7060-BAE8-71AE-804D-8866C82A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797-1FB3-C84F-954E-811144A1CEB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B88A2-512F-407D-2E2E-355BCA56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62840-AB2A-E3E1-3550-2B0D5AAB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B547-BA54-6048-AAC1-CCA1B318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1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CE701-F6D7-3D81-5B1C-D915FB9C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797-1FB3-C84F-954E-811144A1CEB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3E01D-58FC-A0DE-0806-1357D942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52020-7848-220A-342E-A6AD07C0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B547-BA54-6048-AAC1-CCA1B318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4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F2A2-2DC2-A528-AAF0-929F9CA5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B0B0-7A10-1E51-C52C-2622B69F9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C2D76-F232-B068-7E66-A1333D43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174B-0590-0322-F567-522AE715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797-1FB3-C84F-954E-811144A1CEB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AA4E-E1E4-E32B-6391-96C5DB8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24497-8C8F-2945-6AAC-1958D4AD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B547-BA54-6048-AAC1-CCA1B318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6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2119-C0AB-282A-47C7-B86AC036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7CCA2-A8E5-D3D6-4C2F-F1839B717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81E2B-35C4-23E1-0F29-D9437ABF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6D9EF-C0D5-978A-A199-45DFE0E4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797-1FB3-C84F-954E-811144A1CEB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EDC09-67A1-2449-FF30-CF9638B9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E1B59-791A-203F-76A9-75519400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B547-BA54-6048-AAC1-CCA1B318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2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40D3A-47F2-5AAE-B456-70754E23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AE57C-F59F-4B75-8B94-6BFF9F05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918E2-BF6F-1846-AE95-EA0D89C7A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77797-1FB3-C84F-954E-811144A1CEB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D1C2B-404B-0028-3206-0369235F7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26D1A-AA70-E81A-0B59-A5E354CA0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9B547-BA54-6048-AAC1-CCA1B318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9756-E72A-0B36-4EFE-F4F1247C9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Bad </a:t>
            </a:r>
            <a:r>
              <a:rPr lang="en-US" dirty="0" err="1"/>
              <a:t>ggplot</a:t>
            </a:r>
            <a:r>
              <a:rPr lang="en-US" dirty="0"/>
              <a:t> contest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4F5EE-940E-20F6-7ECD-1FFE177C9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Abdeali Jivaji</a:t>
            </a:r>
          </a:p>
        </p:txBody>
      </p:sp>
    </p:spTree>
    <p:extLst>
      <p:ext uri="{BB962C8B-B14F-4D97-AF65-F5344CB8AC3E}">
        <p14:creationId xmlns:p14="http://schemas.microsoft.com/office/powerpoint/2010/main" val="145947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8444-B629-56F0-BFE0-4BC6BCEB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1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D18566A-E50E-668A-DEA6-6C7ADDE25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856" y="524873"/>
            <a:ext cx="8648993" cy="6029479"/>
          </a:xfrm>
        </p:spPr>
      </p:pic>
    </p:spTree>
    <p:extLst>
      <p:ext uri="{BB962C8B-B14F-4D97-AF65-F5344CB8AC3E}">
        <p14:creationId xmlns:p14="http://schemas.microsoft.com/office/powerpoint/2010/main" val="219699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8318-51A9-1381-4000-2A8126D0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2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5AA4382-B26B-4333-AD84-6F7B31A0C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310" y="460360"/>
            <a:ext cx="6468024" cy="5937279"/>
          </a:xfrm>
        </p:spPr>
      </p:pic>
    </p:spTree>
    <p:extLst>
      <p:ext uri="{BB962C8B-B14F-4D97-AF65-F5344CB8AC3E}">
        <p14:creationId xmlns:p14="http://schemas.microsoft.com/office/powerpoint/2010/main" val="56967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D939-03DC-3B64-ECFB-0F4F56FD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3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7CEEE20-CC2D-8FA7-F7A6-588EF2B35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606" y="598615"/>
            <a:ext cx="8227341" cy="5660769"/>
          </a:xfrm>
        </p:spPr>
      </p:pic>
    </p:spTree>
    <p:extLst>
      <p:ext uri="{BB962C8B-B14F-4D97-AF65-F5344CB8AC3E}">
        <p14:creationId xmlns:p14="http://schemas.microsoft.com/office/powerpoint/2010/main" val="81299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Bad ggplot contest</vt:lpstr>
      <vt:lpstr>Plot 1</vt:lpstr>
      <vt:lpstr>Plot 2</vt:lpstr>
      <vt:lpstr>Plot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ggplot contest</dc:title>
  <dc:creator>Jivaji, Abdeali</dc:creator>
  <cp:lastModifiedBy>Jivaji, Abdeali</cp:lastModifiedBy>
  <cp:revision>1</cp:revision>
  <dcterms:created xsi:type="dcterms:W3CDTF">2023-04-30T18:11:11Z</dcterms:created>
  <dcterms:modified xsi:type="dcterms:W3CDTF">2023-04-30T18:18:05Z</dcterms:modified>
</cp:coreProperties>
</file>