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9"/>
    <p:restoredTop sz="92593"/>
  </p:normalViewPr>
  <p:slideViewPr>
    <p:cSldViewPr snapToGrid="0" snapToObjects="1">
      <p:cViewPr varScale="1">
        <p:scale>
          <a:sx n="89" d="100"/>
          <a:sy n="89"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2022 STOPPED HERE</a:t>
            </a:r>
          </a:p>
        </p:txBody>
      </p:sp>
      <p:sp>
        <p:nvSpPr>
          <p:cNvPr id="4" name="Slide Number Placeholder 3"/>
          <p:cNvSpPr>
            <a:spLocks noGrp="1"/>
          </p:cNvSpPr>
          <p:nvPr>
            <p:ph type="sldNum" sz="quarter" idx="5"/>
          </p:nvPr>
        </p:nvSpPr>
        <p:spPr/>
        <p:txBody>
          <a:bodyPr/>
          <a:lstStyle/>
          <a:p>
            <a:fld id="{3FFC207A-36A1-3243-A33F-1510AFB24BC1}" type="slidenum">
              <a:rPr lang="en-US" smtClean="0"/>
              <a:t>24</a:t>
            </a:fld>
            <a:endParaRPr lang="en-US"/>
          </a:p>
        </p:txBody>
      </p:sp>
    </p:spTree>
    <p:extLst>
      <p:ext uri="{BB962C8B-B14F-4D97-AF65-F5344CB8AC3E}">
        <p14:creationId xmlns:p14="http://schemas.microsoft.com/office/powerpoint/2010/main" val="395352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a log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lnSpcReduction="10000"/>
          </a:bodyPr>
          <a:lstStyle/>
          <a:p>
            <a:r>
              <a:rPr lang="en-US" dirty="0"/>
              <a:t>Schedule:</a:t>
            </a:r>
          </a:p>
          <a:p>
            <a:pPr lvl="1"/>
            <a:r>
              <a:rPr lang="en-US" dirty="0"/>
              <a:t>Tues Feb 21</a:t>
            </a:r>
            <a:r>
              <a:rPr lang="en-US" baseline="30000" dirty="0"/>
              <a:t>st</a:t>
            </a:r>
            <a:r>
              <a:rPr lang="en-US" dirty="0"/>
              <a:t>: Distributions; Thursday Feb 23rd : Practice</a:t>
            </a:r>
          </a:p>
          <a:p>
            <a:pPr lvl="1"/>
            <a:r>
              <a:rPr lang="en-US" dirty="0"/>
              <a:t>Tues March 28th </a:t>
            </a:r>
            <a:r>
              <a:rPr lang="en-US" b="1" dirty="0"/>
              <a:t>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2"/>
            <a:r>
              <a:rPr lang="en-US" dirty="0"/>
              <a:t>3) Read </a:t>
            </a:r>
            <a:r>
              <a:rPr lang="en-US" dirty="0" err="1"/>
              <a:t>Felsenstein</a:t>
            </a:r>
            <a:r>
              <a:rPr lang="en-US" dirty="0"/>
              <a:t> 1985 Am Nat (posted)</a:t>
            </a:r>
          </a:p>
          <a:p>
            <a:pPr lvl="1"/>
            <a:r>
              <a:rPr lang="en-US" dirty="0"/>
              <a:t>Thurs Mar 2</a:t>
            </a:r>
            <a:r>
              <a:rPr lang="en-US" baseline="30000" dirty="0"/>
              <a:t>nd</a:t>
            </a:r>
            <a:r>
              <a:rPr lang="en-US" dirty="0"/>
              <a:t> – </a:t>
            </a:r>
            <a:r>
              <a:rPr lang="en-US" b="1" dirty="0"/>
              <a:t>Dr. Josef Uyeda</a:t>
            </a:r>
            <a:endParaRPr lang="en-US" dirty="0"/>
          </a:p>
          <a:p>
            <a:pPr lvl="1"/>
            <a:r>
              <a:rPr lang="en-US" dirty="0"/>
              <a:t>March 8 &amp; 10 – Spring Break, No class</a:t>
            </a:r>
          </a:p>
          <a:p>
            <a:pPr lvl="1"/>
            <a:r>
              <a:rPr lang="en-US" dirty="0"/>
              <a:t>Tuesday Mar 14</a:t>
            </a:r>
            <a:r>
              <a:rPr lang="en-US" baseline="30000" dirty="0"/>
              <a:t>th</a:t>
            </a:r>
            <a:r>
              <a:rPr lang="en-US" dirty="0"/>
              <a:t>: </a:t>
            </a:r>
            <a:r>
              <a:rPr lang="en-US" b="1" u="sng" dirty="0"/>
              <a:t>recorded lecture on linear models. Watch on your own.</a:t>
            </a:r>
          </a:p>
          <a:p>
            <a:pPr lvl="1"/>
            <a:r>
              <a:rPr lang="en-US" dirty="0"/>
              <a:t>Thurs Mar 17</a:t>
            </a:r>
            <a:r>
              <a:rPr lang="en-US" baseline="30000" dirty="0"/>
              <a:t>th</a:t>
            </a:r>
            <a:r>
              <a:rPr lang="en-US" dirty="0"/>
              <a:t>: meet at usual</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7285</TotalTime>
  <Words>2446</Words>
  <Application>Microsoft Macintosh PowerPoint</Application>
  <PresentationFormat>Widescreen</PresentationFormat>
  <Paragraphs>247</Paragraphs>
  <Slides>35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82</cp:revision>
  <dcterms:created xsi:type="dcterms:W3CDTF">2018-02-12T00:02:07Z</dcterms:created>
  <dcterms:modified xsi:type="dcterms:W3CDTF">2023-02-14T18:11:25Z</dcterms:modified>
</cp:coreProperties>
</file>