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58" r:id="rId25"/>
    <p:sldId id="294" r:id="rId26"/>
    <p:sldId id="295" r:id="rId27"/>
    <p:sldId id="266" r:id="rId28"/>
    <p:sldId id="296" r:id="rId29"/>
    <p:sldId id="297" r:id="rId30"/>
    <p:sldId id="268" r:id="rId31"/>
    <p:sldId id="267" r:id="rId32"/>
    <p:sldId id="305" r:id="rId33"/>
    <p:sldId id="306" r:id="rId34"/>
    <p:sldId id="304" r:id="rId35"/>
    <p:sldId id="303" r:id="rId36"/>
    <p:sldId id="299" r:id="rId37"/>
    <p:sldId id="273" r:id="rId38"/>
    <p:sldId id="298" r:id="rId39"/>
    <p:sldId id="265" r:id="rId40"/>
    <p:sldId id="300" r:id="rId41"/>
    <p:sldId id="301" r:id="rId42"/>
    <p:sldId id="274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58"/>
            <p14:sldId id="294"/>
            <p14:sldId id="295"/>
            <p14:sldId id="266"/>
            <p14:sldId id="296"/>
            <p14:sldId id="297"/>
            <p14:sldId id="268"/>
            <p14:sldId id="267"/>
            <p14:sldId id="305"/>
            <p14:sldId id="306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>
      <p:ext uri="{19B8F6BF-5375-455C-9EA6-DF929625EA0E}">
        <p15:presenceInfo xmlns:p15="http://schemas.microsoft.com/office/powerpoint/2012/main" userId="Kate Langw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5-10 (k)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area under the curve across different models. Model with higher AUC is better than smaller.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- LRT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do an </a:t>
            </a:r>
            <a:r>
              <a:rPr lang="en-US" dirty="0" err="1"/>
              <a:t>anova</a:t>
            </a:r>
            <a:r>
              <a:rPr lang="en-US" dirty="0"/>
              <a:t>() on a regular lm or </a:t>
            </a:r>
            <a:r>
              <a:rPr lang="en-US" dirty="0" err="1"/>
              <a:t>glm</a:t>
            </a:r>
            <a:r>
              <a:rPr lang="en-US" dirty="0"/>
              <a:t> (e.g. Poisson, Gamma, Binomial) you need to list the null model </a:t>
            </a:r>
            <a:r>
              <a:rPr lang="en-US" u="sng" dirty="0"/>
              <a:t>first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LRT (</a:t>
            </a:r>
            <a:r>
              <a:rPr lang="en-US" dirty="0" err="1"/>
              <a:t>anova</a:t>
            </a:r>
            <a:r>
              <a:rPr lang="en-US" dirty="0"/>
              <a:t>()) for these “objects” will always consider the null model as the first argument</a:t>
            </a:r>
          </a:p>
          <a:p>
            <a:pPr lvl="1"/>
            <a:r>
              <a:rPr lang="en-US" dirty="0"/>
              <a:t>This isn’t the case for all types of objects </a:t>
            </a:r>
            <a:r>
              <a:rPr lang="mr-IN" dirty="0"/>
              <a:t>–</a:t>
            </a:r>
            <a:r>
              <a:rPr lang="en-US" dirty="0"/>
              <a:t> hence the confusion</a:t>
            </a:r>
          </a:p>
          <a:p>
            <a:pPr lvl="1"/>
            <a:r>
              <a:rPr lang="en-US" dirty="0"/>
              <a:t>If you do not list the null model first, you may get wonky output because it is doing the subtraction incorrectly resulting in negative values with no meaning in the chi-squared distribution!</a:t>
            </a:r>
          </a:p>
          <a:p>
            <a:r>
              <a:rPr lang="en-US" dirty="0"/>
              <a:t>I suggest stepping through your models from simplest as null to increasingly more complex</a:t>
            </a:r>
          </a:p>
          <a:p>
            <a:pPr lvl="1"/>
            <a:r>
              <a:rPr lang="en-US" dirty="0"/>
              <a:t>E.g. N ~ 1 vs </a:t>
            </a:r>
            <a:r>
              <a:rPr lang="en-US" dirty="0" err="1"/>
              <a:t>N~light</a:t>
            </a:r>
            <a:r>
              <a:rPr lang="en-US" dirty="0"/>
              <a:t>, then </a:t>
            </a:r>
            <a:r>
              <a:rPr lang="en-US" dirty="0" err="1"/>
              <a:t>N~light</a:t>
            </a:r>
            <a:r>
              <a:rPr lang="en-US" dirty="0"/>
              <a:t> vs </a:t>
            </a:r>
            <a:r>
              <a:rPr lang="en-US" dirty="0" err="1"/>
              <a:t>N~light+time</a:t>
            </a:r>
            <a:r>
              <a:rPr lang="en-US" dirty="0"/>
              <a:t>, then </a:t>
            </a:r>
            <a:r>
              <a:rPr lang="en-US" dirty="0" err="1"/>
              <a:t>N~light+time</a:t>
            </a:r>
            <a:r>
              <a:rPr lang="en-US" dirty="0"/>
              <a:t> vs </a:t>
            </a:r>
            <a:r>
              <a:rPr lang="en-US" dirty="0" err="1"/>
              <a:t>N~light</a:t>
            </a:r>
            <a:r>
              <a:rPr lang="en-US" dirty="0"/>
              <a:t>*time</a:t>
            </a:r>
          </a:p>
        </p:txBody>
      </p:sp>
    </p:spTree>
    <p:extLst>
      <p:ext uri="{BB962C8B-B14F-4D97-AF65-F5344CB8AC3E}">
        <p14:creationId xmlns:p14="http://schemas.microsoft.com/office/powerpoint/2010/main" val="2508225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point about model comparison!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compare models, it is very, very important to compare models that all have the same number of observations!!!!</a:t>
            </a:r>
          </a:p>
          <a:p>
            <a:endParaRPr lang="en-US" dirty="0"/>
          </a:p>
          <a:p>
            <a:r>
              <a:rPr lang="en-US" dirty="0"/>
              <a:t>For example, if you want to predict bat infection by species and temperature.</a:t>
            </a:r>
          </a:p>
          <a:p>
            <a:pPr lvl="1"/>
            <a:r>
              <a:rPr lang="en-US" dirty="0"/>
              <a:t>Your models look like this: </a:t>
            </a:r>
            <a:r>
              <a:rPr lang="en-US" dirty="0" err="1"/>
              <a:t>infection~temp+species</a:t>
            </a:r>
            <a:r>
              <a:rPr lang="en-US" dirty="0"/>
              <a:t>, </a:t>
            </a:r>
            <a:r>
              <a:rPr lang="en-US" dirty="0" err="1"/>
              <a:t>infection~species</a:t>
            </a:r>
            <a:endParaRPr lang="en-US" dirty="0"/>
          </a:p>
          <a:p>
            <a:pPr lvl="1"/>
            <a:r>
              <a:rPr lang="en-US" dirty="0"/>
              <a:t>You might have forgotten to take a temperature from every individual (but you always recorded species). You will need to drop all measurements where you don’t have temperature to compare models USING ANY METHOD.</a:t>
            </a:r>
          </a:p>
        </p:txBody>
      </p:sp>
    </p:spTree>
    <p:extLst>
      <p:ext uri="{BB962C8B-B14F-4D97-AF65-F5344CB8AC3E}">
        <p14:creationId xmlns:p14="http://schemas.microsoft.com/office/powerpoint/2010/main" val="302205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95" y="989498"/>
            <a:ext cx="4083600" cy="4704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3620" y="2358789"/>
            <a:ext cx="42591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we fit the models, </a:t>
            </a:r>
            <a:br>
              <a:rPr lang="en-US" sz="1350" dirty="0"/>
            </a:br>
            <a:r>
              <a:rPr lang="en-US" sz="1350" dirty="0" err="1"/>
              <a:t>infection~species</a:t>
            </a:r>
            <a:r>
              <a:rPr lang="en-US" sz="1350" dirty="0"/>
              <a:t>, we would have 16 observations</a:t>
            </a:r>
          </a:p>
          <a:p>
            <a:r>
              <a:rPr lang="en-US" sz="1350" dirty="0" err="1"/>
              <a:t>Infection~species+temp</a:t>
            </a:r>
            <a:r>
              <a:rPr lang="en-US" sz="1350" dirty="0"/>
              <a:t>, we have 15 observations</a:t>
            </a:r>
          </a:p>
          <a:p>
            <a:endParaRPr lang="en-US" sz="1350" dirty="0"/>
          </a:p>
          <a:p>
            <a:r>
              <a:rPr lang="en-US" sz="1350" dirty="0"/>
              <a:t>We can not validly compare these models. 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53146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  <a:p>
            <a:endParaRPr lang="en-US" dirty="0"/>
          </a:p>
          <a:p>
            <a:r>
              <a:rPr lang="en-US" dirty="0"/>
              <a:t>Tip: Don’t do this. </a:t>
            </a:r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points here, but model averaging cascades error in bad ways</a:t>
            </a:r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daily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0.25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6624</TotalTime>
  <Words>2708</Words>
  <Application>Microsoft Macintosh PowerPoint</Application>
  <PresentationFormat>On-screen Show (4:3)</PresentationFormat>
  <Paragraphs>277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K-fold cross validation</vt:lpstr>
      <vt:lpstr>Likelihood ratio tests</vt:lpstr>
      <vt:lpstr>Nested Model</vt:lpstr>
      <vt:lpstr>Are these nested?</vt:lpstr>
      <vt:lpstr>Running a LRT on models</vt:lpstr>
      <vt:lpstr>Model comparison - LRT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An important point about model comparison!</vt:lpstr>
      <vt:lpstr>PowerPoint Presentation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117</cp:revision>
  <dcterms:created xsi:type="dcterms:W3CDTF">2015-03-31T21:36:40Z</dcterms:created>
  <dcterms:modified xsi:type="dcterms:W3CDTF">2023-04-25T16:43:55Z</dcterms:modified>
</cp:coreProperties>
</file>