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0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193B-845F-4A9A-866F-49A915CBDD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6B00-2024-4172-BFD6-354456CA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20762" y="2343061"/>
            <a:ext cx="6551040" cy="2142674"/>
            <a:chOff x="3334830" y="2343061"/>
            <a:chExt cx="6551040" cy="21426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830" y="2343061"/>
              <a:ext cx="2142674" cy="214267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96951" y="2904048"/>
              <a:ext cx="40889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rgbClr val="1F1A17"/>
                  </a:solidFill>
                  <a:latin typeface="Trebuchet MS" panose="020B0603020202020204" pitchFamily="34" charset="0"/>
                  <a:cs typeface="Microsoft Sans Serif" panose="020B0604020202020204" pitchFamily="34" charset="0"/>
                </a:rPr>
                <a:t>CaptureIt</a:t>
              </a:r>
              <a:endParaRPr lang="en-US" sz="7200" dirty="0">
                <a:solidFill>
                  <a:srgbClr val="1F1A17"/>
                </a:solidFill>
                <a:latin typeface="Trebuchet MS" panose="020B0603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29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Microsoft Sans Serif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Slutsky</dc:creator>
  <cp:lastModifiedBy>Daniel Slutsky</cp:lastModifiedBy>
  <cp:revision>4</cp:revision>
  <dcterms:created xsi:type="dcterms:W3CDTF">2018-02-14T18:13:55Z</dcterms:created>
  <dcterms:modified xsi:type="dcterms:W3CDTF">2018-02-16T16:14:45Z</dcterms:modified>
</cp:coreProperties>
</file>