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  <p:sldId id="258" r:id="rId4"/>
    <p:sldId id="260" r:id="rId5"/>
    <p:sldId id="265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1A6"/>
    <a:srgbClr val="FF00AE"/>
    <a:srgbClr val="FFA8E4"/>
    <a:srgbClr val="E675C2"/>
    <a:srgbClr val="DB7DBA"/>
    <a:srgbClr val="E876C4"/>
    <a:srgbClr val="8E86AD"/>
    <a:srgbClr val="DE7EBC"/>
    <a:srgbClr val="F578C9"/>
    <a:srgbClr val="6D7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BFF95-CF38-5FB4-70B7-1D731641DC49}" v="36" dt="2020-06-11T20:06:00.566"/>
    <p1510:client id="{0C65B62E-3C5D-835A-3429-A924DA1AC741}" v="5" dt="2020-06-10T13:38:33.594"/>
    <p1510:client id="{121CA0C9-37FF-E158-2EF5-62D2C5F70E39}" v="48" dt="2020-06-11T19:57:15.431"/>
    <p1510:client id="{309F6908-F85B-C150-F883-DD03D566C2FF}" v="51" dt="2020-06-12T15:50:48.639"/>
    <p1510:client id="{4E8C5DD4-D11A-E813-5B6F-EFDE455AFBAC}" v="153" dt="2020-06-11T15:33:51.962"/>
    <p1510:client id="{516E71E8-381C-9925-0FD7-0C4B17C018C9}" v="155" dt="2020-06-10T21:12:15.875"/>
    <p1510:client id="{77888FF5-FD52-5F0A-398A-37CD89E65355}" v="9" dt="2020-06-10T21:15:20.220"/>
    <p1510:client id="{84BC79C9-56A2-3FB9-B250-646E51D5FD44}" v="187" dt="2020-06-11T12:56:42.773"/>
    <p1510:client id="{89647C25-CD90-C9AC-06F6-643A797B49D9}" v="4" dt="2020-06-12T13:03:39.690"/>
    <p1510:client id="{92D28E85-5167-4BF1-F044-5E16495D33E1}" v="187" dt="2020-06-10T21:53:05.262"/>
    <p1510:client id="{93856F91-6E5E-F603-9C39-802F01DAD58B}" v="148" dt="2020-06-11T14:52:25.206"/>
    <p1510:client id="{A15C0F39-E0F5-97CF-AA15-4AE0E81DB4E0}" v="338" dt="2020-06-11T13:38:38.344"/>
    <p1510:client id="{AA7F0817-06B1-0450-28CE-60FBFD6FA8A2}" v="420" dt="2020-06-11T12:28:14.055"/>
    <p1510:client id="{CC585B5C-A49F-F5A3-C16F-0F3844AA75AF}" v="48" dt="2020-06-12T20:47:55.153"/>
    <p1510:client id="{F84CD789-5D15-89FF-DEB8-F5AADF3493B9}" v="161" dt="2020-06-11T14:15:29.450"/>
    <p1510:client id="{FEDAD592-F369-8E1F-7E6E-EC75CCC9486D}" v="4" dt="2020-06-10T21:17:5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6DF53-63E4-4CDC-BBF8-A9AA53BC5D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F3398D-5244-429A-AB59-28246DE13BD2}">
      <dgm:prSet/>
      <dgm:spPr/>
      <dgm:t>
        <a:bodyPr/>
        <a:lstStyle/>
        <a:p>
          <a:r>
            <a:rPr lang="en-US" dirty="0"/>
            <a:t>Vasil </a:t>
          </a:r>
          <a:r>
            <a:rPr lang="en-US" dirty="0" err="1"/>
            <a:t>Stanchev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D2EA14AC-F619-43DC-9182-4FD181163304}" type="parTrans" cxnId="{6D5FA9B9-E63F-4C6C-A26E-4F132399ED92}">
      <dgm:prSet/>
      <dgm:spPr/>
      <dgm:t>
        <a:bodyPr/>
        <a:lstStyle/>
        <a:p>
          <a:endParaRPr lang="en-US"/>
        </a:p>
      </dgm:t>
    </dgm:pt>
    <dgm:pt modelId="{CD889B70-9A84-4D0E-BA1E-7D925EE373AC}" type="sibTrans" cxnId="{6D5FA9B9-E63F-4C6C-A26E-4F132399ED92}">
      <dgm:prSet/>
      <dgm:spPr/>
      <dgm:t>
        <a:bodyPr/>
        <a:lstStyle/>
        <a:p>
          <a:endParaRPr lang="en-US"/>
        </a:p>
      </dgm:t>
    </dgm:pt>
    <dgm:pt modelId="{64FA7BD4-C61A-4FC4-A787-E7CCD61FB92B}">
      <dgm:prSet/>
      <dgm:spPr/>
      <dgm:t>
        <a:bodyPr/>
        <a:lstStyle/>
        <a:p>
          <a:r>
            <a:rPr lang="en-US" dirty="0"/>
            <a:t>Martin </a:t>
          </a:r>
          <a:r>
            <a:rPr lang="en-US" dirty="0" err="1"/>
            <a:t>Atanasov</a:t>
          </a:r>
        </a:p>
      </dgm:t>
    </dgm:pt>
    <dgm:pt modelId="{387F740A-279D-4217-B71A-B35907A6FF66}" type="parTrans" cxnId="{15D4E1A2-3596-480E-8C63-79E502FFD9FD}">
      <dgm:prSet/>
      <dgm:spPr/>
      <dgm:t>
        <a:bodyPr/>
        <a:lstStyle/>
        <a:p>
          <a:endParaRPr lang="en-US"/>
        </a:p>
      </dgm:t>
    </dgm:pt>
    <dgm:pt modelId="{E10DC649-0BBC-4669-A2AA-A4C083CF9CA5}" type="sibTrans" cxnId="{15D4E1A2-3596-480E-8C63-79E502FFD9FD}">
      <dgm:prSet/>
      <dgm:spPr/>
      <dgm:t>
        <a:bodyPr/>
        <a:lstStyle/>
        <a:p>
          <a:endParaRPr lang="en-US"/>
        </a:p>
      </dgm:t>
    </dgm:pt>
    <dgm:pt modelId="{F7E7525C-F803-4EA9-B923-6D4C17AD0B02}">
      <dgm:prSet/>
      <dgm:spPr/>
      <dgm:t>
        <a:bodyPr/>
        <a:lstStyle/>
        <a:p>
          <a:r>
            <a:rPr lang="en-US" dirty="0" err="1">
              <a:latin typeface="Calibri Light" panose="020F0302020204030204"/>
            </a:rPr>
            <a:t>Krasiyana</a:t>
          </a:r>
          <a:r>
            <a:rPr lang="en-US" dirty="0"/>
            <a:t> </a:t>
          </a:r>
          <a:r>
            <a:rPr lang="en-US" dirty="0" err="1"/>
            <a:t>Kamburova</a:t>
          </a:r>
          <a:endParaRPr lang="en-US" dirty="0"/>
        </a:p>
      </dgm:t>
    </dgm:pt>
    <dgm:pt modelId="{41412A84-373D-4009-9715-849817788162}" type="parTrans" cxnId="{5E9D7940-31E5-4BEC-8BEC-D823B8C60016}">
      <dgm:prSet/>
      <dgm:spPr/>
      <dgm:t>
        <a:bodyPr/>
        <a:lstStyle/>
        <a:p>
          <a:endParaRPr lang="en-US"/>
        </a:p>
      </dgm:t>
    </dgm:pt>
    <dgm:pt modelId="{4D0DDFED-B818-4672-A75D-6F88B8D5EEA5}" type="sibTrans" cxnId="{5E9D7940-31E5-4BEC-8BEC-D823B8C60016}">
      <dgm:prSet/>
      <dgm:spPr/>
      <dgm:t>
        <a:bodyPr/>
        <a:lstStyle/>
        <a:p>
          <a:endParaRPr lang="en-US"/>
        </a:p>
      </dgm:t>
    </dgm:pt>
    <dgm:pt modelId="{E7E117C9-2B46-4535-852F-25B81ABB5D4B}">
      <dgm:prSet/>
      <dgm:spPr/>
      <dgm:t>
        <a:bodyPr/>
        <a:lstStyle/>
        <a:p>
          <a:r>
            <a:rPr lang="en-US" dirty="0"/>
            <a:t>Emil </a:t>
          </a:r>
          <a:r>
            <a:rPr lang="en-US" dirty="0" err="1"/>
            <a:t>Ribarev</a:t>
          </a:r>
        </a:p>
      </dgm:t>
    </dgm:pt>
    <dgm:pt modelId="{CEFCD557-494E-494B-A602-BB38EFAA08E4}" type="parTrans" cxnId="{31BF8039-5CE5-4FFB-8D41-EF9CE27001EA}">
      <dgm:prSet/>
      <dgm:spPr/>
      <dgm:t>
        <a:bodyPr/>
        <a:lstStyle/>
        <a:p>
          <a:endParaRPr lang="en-US"/>
        </a:p>
      </dgm:t>
    </dgm:pt>
    <dgm:pt modelId="{2C3DCB1E-5709-43BC-82FE-E2474DF7DE57}" type="sibTrans" cxnId="{31BF8039-5CE5-4FFB-8D41-EF9CE27001EA}">
      <dgm:prSet/>
      <dgm:spPr/>
      <dgm:t>
        <a:bodyPr/>
        <a:lstStyle/>
        <a:p>
          <a:endParaRPr lang="en-US"/>
        </a:p>
      </dgm:t>
    </dgm:pt>
    <dgm:pt modelId="{5474D671-EACB-4D24-A33D-D23E87D568ED}" type="pres">
      <dgm:prSet presAssocID="{9946DF53-63E4-4CDC-BBF8-A9AA53BC5D71}" presName="linear" presStyleCnt="0">
        <dgm:presLayoutVars>
          <dgm:animLvl val="lvl"/>
          <dgm:resizeHandles val="exact"/>
        </dgm:presLayoutVars>
      </dgm:prSet>
      <dgm:spPr/>
    </dgm:pt>
    <dgm:pt modelId="{5A5F0068-C720-4C5F-9715-51A5C36FD79F}" type="pres">
      <dgm:prSet presAssocID="{B9F3398D-5244-429A-AB59-28246DE13B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8F127E-5AE1-4D04-B037-0BFD1738C4F3}" type="pres">
      <dgm:prSet presAssocID="{CD889B70-9A84-4D0E-BA1E-7D925EE373AC}" presName="spacer" presStyleCnt="0"/>
      <dgm:spPr/>
    </dgm:pt>
    <dgm:pt modelId="{BEA0F9AE-C28E-46A9-9D8A-197F58C5A99A}" type="pres">
      <dgm:prSet presAssocID="{64FA7BD4-C61A-4FC4-A787-E7CCD61FB9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9FE272-F76F-48A5-80AC-3EE4B70ABF96}" type="pres">
      <dgm:prSet presAssocID="{E10DC649-0BBC-4669-A2AA-A4C083CF9CA5}" presName="spacer" presStyleCnt="0"/>
      <dgm:spPr/>
    </dgm:pt>
    <dgm:pt modelId="{DAB58518-6E61-4F4C-B73F-F88ACD8DF7A2}" type="pres">
      <dgm:prSet presAssocID="{F7E7525C-F803-4EA9-B923-6D4C17AD0B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903044-D41F-428A-ACF4-174468EE441F}" type="pres">
      <dgm:prSet presAssocID="{4D0DDFED-B818-4672-A75D-6F88B8D5EEA5}" presName="spacer" presStyleCnt="0"/>
      <dgm:spPr/>
    </dgm:pt>
    <dgm:pt modelId="{06CE801D-EB63-4E4B-980A-66290943E217}" type="pres">
      <dgm:prSet presAssocID="{E7E117C9-2B46-4535-852F-25B81ABB5D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99640B-DCEE-4853-AFB6-E44F01930C80}" type="presOf" srcId="{9946DF53-63E4-4CDC-BBF8-A9AA53BC5D71}" destId="{5474D671-EACB-4D24-A33D-D23E87D568ED}" srcOrd="0" destOrd="0" presId="urn:microsoft.com/office/officeart/2005/8/layout/vList2"/>
    <dgm:cxn modelId="{31BF8039-5CE5-4FFB-8D41-EF9CE27001EA}" srcId="{9946DF53-63E4-4CDC-BBF8-A9AA53BC5D71}" destId="{E7E117C9-2B46-4535-852F-25B81ABB5D4B}" srcOrd="3" destOrd="0" parTransId="{CEFCD557-494E-494B-A602-BB38EFAA08E4}" sibTransId="{2C3DCB1E-5709-43BC-82FE-E2474DF7DE57}"/>
    <dgm:cxn modelId="{5E9D7940-31E5-4BEC-8BEC-D823B8C60016}" srcId="{9946DF53-63E4-4CDC-BBF8-A9AA53BC5D71}" destId="{F7E7525C-F803-4EA9-B923-6D4C17AD0B02}" srcOrd="2" destOrd="0" parTransId="{41412A84-373D-4009-9715-849817788162}" sibTransId="{4D0DDFED-B818-4672-A75D-6F88B8D5EEA5}"/>
    <dgm:cxn modelId="{53A2D45D-7DEB-483F-AA84-A36335009094}" type="presOf" srcId="{F7E7525C-F803-4EA9-B923-6D4C17AD0B02}" destId="{DAB58518-6E61-4F4C-B73F-F88ACD8DF7A2}" srcOrd="0" destOrd="0" presId="urn:microsoft.com/office/officeart/2005/8/layout/vList2"/>
    <dgm:cxn modelId="{9207AB56-63EE-41C5-9DB1-70AEF4F4F665}" type="presOf" srcId="{64FA7BD4-C61A-4FC4-A787-E7CCD61FB92B}" destId="{BEA0F9AE-C28E-46A9-9D8A-197F58C5A99A}" srcOrd="0" destOrd="0" presId="urn:microsoft.com/office/officeart/2005/8/layout/vList2"/>
    <dgm:cxn modelId="{1D23597A-FBA7-4148-B980-04A305E766EA}" type="presOf" srcId="{E7E117C9-2B46-4535-852F-25B81ABB5D4B}" destId="{06CE801D-EB63-4E4B-980A-66290943E217}" srcOrd="0" destOrd="0" presId="urn:microsoft.com/office/officeart/2005/8/layout/vList2"/>
    <dgm:cxn modelId="{15D4E1A2-3596-480E-8C63-79E502FFD9FD}" srcId="{9946DF53-63E4-4CDC-BBF8-A9AA53BC5D71}" destId="{64FA7BD4-C61A-4FC4-A787-E7CCD61FB92B}" srcOrd="1" destOrd="0" parTransId="{387F740A-279D-4217-B71A-B35907A6FF66}" sibTransId="{E10DC649-0BBC-4669-A2AA-A4C083CF9CA5}"/>
    <dgm:cxn modelId="{6D5FA9B9-E63F-4C6C-A26E-4F132399ED92}" srcId="{9946DF53-63E4-4CDC-BBF8-A9AA53BC5D71}" destId="{B9F3398D-5244-429A-AB59-28246DE13BD2}" srcOrd="0" destOrd="0" parTransId="{D2EA14AC-F619-43DC-9182-4FD181163304}" sibTransId="{CD889B70-9A84-4D0E-BA1E-7D925EE373AC}"/>
    <dgm:cxn modelId="{345A9EC6-96F9-43EE-9072-30589E2D8580}" type="presOf" srcId="{B9F3398D-5244-429A-AB59-28246DE13BD2}" destId="{5A5F0068-C720-4C5F-9715-51A5C36FD79F}" srcOrd="0" destOrd="0" presId="urn:microsoft.com/office/officeart/2005/8/layout/vList2"/>
    <dgm:cxn modelId="{D87E59EE-1E72-496A-8F55-291A010FB472}" type="presParOf" srcId="{5474D671-EACB-4D24-A33D-D23E87D568ED}" destId="{5A5F0068-C720-4C5F-9715-51A5C36FD79F}" srcOrd="0" destOrd="0" presId="urn:microsoft.com/office/officeart/2005/8/layout/vList2"/>
    <dgm:cxn modelId="{EEC1ACFD-C59F-4FD9-974E-2C265B0EF4D6}" type="presParOf" srcId="{5474D671-EACB-4D24-A33D-D23E87D568ED}" destId="{738F127E-5AE1-4D04-B037-0BFD1738C4F3}" srcOrd="1" destOrd="0" presId="urn:microsoft.com/office/officeart/2005/8/layout/vList2"/>
    <dgm:cxn modelId="{74CEB0A2-A87D-4C85-9DEE-CEA0F3307DFE}" type="presParOf" srcId="{5474D671-EACB-4D24-A33D-D23E87D568ED}" destId="{BEA0F9AE-C28E-46A9-9D8A-197F58C5A99A}" srcOrd="2" destOrd="0" presId="urn:microsoft.com/office/officeart/2005/8/layout/vList2"/>
    <dgm:cxn modelId="{8A9A2F65-49E0-437F-B82C-3857FC1E0B18}" type="presParOf" srcId="{5474D671-EACB-4D24-A33D-D23E87D568ED}" destId="{689FE272-F76F-48A5-80AC-3EE4B70ABF96}" srcOrd="3" destOrd="0" presId="urn:microsoft.com/office/officeart/2005/8/layout/vList2"/>
    <dgm:cxn modelId="{D014DC21-1B91-4BA8-8046-37F9064791FD}" type="presParOf" srcId="{5474D671-EACB-4D24-A33D-D23E87D568ED}" destId="{DAB58518-6E61-4F4C-B73F-F88ACD8DF7A2}" srcOrd="4" destOrd="0" presId="urn:microsoft.com/office/officeart/2005/8/layout/vList2"/>
    <dgm:cxn modelId="{389127D7-DAFD-48B3-B3B9-EA193B4A5B13}" type="presParOf" srcId="{5474D671-EACB-4D24-A33D-D23E87D568ED}" destId="{28903044-D41F-428A-ACF4-174468EE441F}" srcOrd="5" destOrd="0" presId="urn:microsoft.com/office/officeart/2005/8/layout/vList2"/>
    <dgm:cxn modelId="{E9A8806F-C5DA-4EEA-A446-DF896597747C}" type="presParOf" srcId="{5474D671-EACB-4D24-A33D-D23E87D568ED}" destId="{06CE801D-EB63-4E4B-980A-66290943E2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F0068-C720-4C5F-9715-51A5C36FD79F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Vasil </a:t>
          </a:r>
          <a:r>
            <a:rPr lang="en-US" sz="4100" kern="1200" dirty="0" err="1"/>
            <a:t>Stanchev</a:t>
          </a:r>
          <a:endParaRPr lang="en-US" sz="4100" b="0" i="0" u="none" strike="noStrike" kern="1200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48005" y="79784"/>
        <a:ext cx="10419590" cy="887374"/>
      </dsp:txXfrm>
    </dsp:sp>
    <dsp:sp modelId="{BEA0F9AE-C28E-46A9-9D8A-197F58C5A99A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Martin </a:t>
          </a:r>
          <a:r>
            <a:rPr lang="en-US" sz="4100" kern="1200" dirty="0" err="1"/>
            <a:t>Atanasov</a:t>
          </a:r>
        </a:p>
      </dsp:txBody>
      <dsp:txXfrm>
        <a:off x="48005" y="1181249"/>
        <a:ext cx="10419590" cy="887374"/>
      </dsp:txXfrm>
    </dsp:sp>
    <dsp:sp modelId="{DAB58518-6E61-4F4C-B73F-F88ACD8DF7A2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>
              <a:latin typeface="Calibri Light" panose="020F0302020204030204"/>
            </a:rPr>
            <a:t>Krasiyana</a:t>
          </a:r>
          <a:r>
            <a:rPr lang="en-US" sz="4100" kern="1200" dirty="0"/>
            <a:t> </a:t>
          </a:r>
          <a:r>
            <a:rPr lang="en-US" sz="4100" kern="1200" dirty="0" err="1"/>
            <a:t>Kamburova</a:t>
          </a:r>
          <a:endParaRPr lang="en-US" sz="4100" kern="1200" dirty="0"/>
        </a:p>
      </dsp:txBody>
      <dsp:txXfrm>
        <a:off x="48005" y="2282714"/>
        <a:ext cx="10419590" cy="887374"/>
      </dsp:txXfrm>
    </dsp:sp>
    <dsp:sp modelId="{06CE801D-EB63-4E4B-980A-66290943E217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Emil </a:t>
          </a:r>
          <a:r>
            <a:rPr lang="en-US" sz="4100" kern="1200" dirty="0" err="1"/>
            <a:t>Ribarev</a:t>
          </a:r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6AEB83-C193-4D7A-A930-0C9075BE46BF}"/>
              </a:ext>
            </a:extLst>
          </p:cNvPr>
          <p:cNvSpPr/>
          <p:nvPr/>
        </p:nvSpPr>
        <p:spPr>
          <a:xfrm>
            <a:off x="3247127" y="838918"/>
            <a:ext cx="5693431" cy="5190224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7734604B-6E98-4262-9CEF-842FA7ABD54C}"/>
              </a:ext>
            </a:extLst>
          </p:cNvPr>
          <p:cNvSpPr txBox="1"/>
          <p:nvPr/>
        </p:nvSpPr>
        <p:spPr>
          <a:xfrm>
            <a:off x="4340543" y="1351399"/>
            <a:ext cx="351091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>
                <a:solidFill>
                  <a:srgbClr val="7030A0"/>
                </a:solidFill>
                <a:latin typeface="Segoe UI"/>
                <a:cs typeface="Segoe UI"/>
              </a:rPr>
              <a:t>Guess </a:t>
            </a:r>
            <a:r>
              <a:rPr lang="en-US" sz="8800">
                <a:solidFill>
                  <a:srgbClr val="7030A0"/>
                </a:solidFill>
                <a:latin typeface="Segoe UI"/>
                <a:cs typeface="Segoe UI"/>
              </a:rPr>
              <a:t>The Word</a:t>
            </a:r>
          </a:p>
        </p:txBody>
      </p:sp>
    </p:spTree>
    <p:extLst>
      <p:ext uri="{BB962C8B-B14F-4D97-AF65-F5344CB8AC3E}">
        <p14:creationId xmlns:p14="http://schemas.microsoft.com/office/powerpoint/2010/main" val="2799346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 descr="A picture containing bird, flying, water&#10;&#10;Description generated with very high confidence">
            <a:extLst>
              <a:ext uri="{FF2B5EF4-FFF2-40B4-BE49-F238E27FC236}">
                <a16:creationId xmlns:a16="http://schemas.microsoft.com/office/drawing/2014/main" id="{95E23CB9-8921-421B-B67A-BDD33A377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4" y="95018"/>
            <a:ext cx="5403010" cy="172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C9C3F-051A-4B30-8B72-2092E7C8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/>
                <a:cs typeface="Calibri Light"/>
              </a:rPr>
              <a:t>Who are we?</a:t>
            </a:r>
            <a:endParaRPr lang="en-US" sz="4800" dirty="0">
              <a:latin typeface="Comic Sans M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20DA215-1108-402F-A8BA-BAF08458E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190862"/>
              </p:ext>
            </p:extLst>
          </p:nvPr>
        </p:nvGraphicFramePr>
        <p:xfrm>
          <a:off x="838200" y="20125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550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A5F0068-C720-4C5F-9715-51A5C36FD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graphicEl>
                                              <a:dgm id="{5A5F0068-C720-4C5F-9715-51A5C36FD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5A5F0068-C720-4C5F-9715-51A5C36FD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EA0F9AE-C28E-46A9-9D8A-197F58C5A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graphicEl>
                                              <a:dgm id="{BEA0F9AE-C28E-46A9-9D8A-197F58C5A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BEA0F9AE-C28E-46A9-9D8A-197F58C5A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AB58518-6E61-4F4C-B73F-F88ACD8DF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graphicEl>
                                              <a:dgm id="{DAB58518-6E61-4F4C-B73F-F88ACD8DF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DAB58518-6E61-4F4C-B73F-F88ACD8DF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6CE801D-EB63-4E4B-980A-66290943E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06CE801D-EB63-4E4B-980A-66290943E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graphicEl>
                                              <a:dgm id="{06CE801D-EB63-4E4B-980A-66290943E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6DEB79C-EFF1-4586-B51D-1B96211E5C43}"/>
              </a:ext>
            </a:extLst>
          </p:cNvPr>
          <p:cNvSpPr txBox="1"/>
          <p:nvPr/>
        </p:nvSpPr>
        <p:spPr>
          <a:xfrm>
            <a:off x="5495386" y="3281278"/>
            <a:ext cx="62512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Semantic skills</a:t>
            </a:r>
            <a:endParaRPr lang="en-US" sz="3600">
              <a:solidFill>
                <a:schemeClr val="bg1"/>
              </a:solidFill>
              <a:latin typeface="Times New Roman"/>
              <a:ea typeface="Verdana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Phonological skills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Vocabulary improvement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Understanding of vocabulary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Easier for children</a:t>
            </a: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FA7E13B-16A2-4870-9A64-27DD93F6D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-752" r="-524" b="9774"/>
          <a:stretch/>
        </p:blipFill>
        <p:spPr>
          <a:xfrm>
            <a:off x="2035838" y="524064"/>
            <a:ext cx="2441294" cy="31068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4" descr="A picture containing bird, flying, water&#10;&#10;Description generated with very high confidence">
            <a:extLst>
              <a:ext uri="{FF2B5EF4-FFF2-40B4-BE49-F238E27FC236}">
                <a16:creationId xmlns:a16="http://schemas.microsoft.com/office/drawing/2014/main" id="{F1BE4585-E82D-40EA-8E40-87A47A63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758" y="253168"/>
            <a:ext cx="6121878" cy="2627928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9E01D4-7FCF-4CDD-AB58-9735AF94F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8" y="1064035"/>
            <a:ext cx="4367840" cy="130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 descr="A picture containing drawing, shirt&#10;&#10;Description generated with very high confidence">
            <a:extLst>
              <a:ext uri="{FF2B5EF4-FFF2-40B4-BE49-F238E27FC236}">
                <a16:creationId xmlns:a16="http://schemas.microsoft.com/office/drawing/2014/main" id="{A259537A-737C-4CB0-AC01-D7C5149E0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6" y="4156493"/>
            <a:ext cx="2541918" cy="25419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42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1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4415-4C52-4D98-888D-9FC256E4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443" y="2696627"/>
            <a:ext cx="7206436" cy="2109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ea typeface="+mn-lt"/>
                <a:cs typeface="+mn-lt"/>
              </a:rPr>
              <a:t>Defining the main idea</a:t>
            </a:r>
            <a:endParaRPr lang="en-US" sz="3200">
              <a:solidFill>
                <a:schemeClr val="tx1">
                  <a:lumMod val="95000"/>
                </a:schemeClr>
              </a:solidFill>
              <a:latin typeface="Times New Roman"/>
              <a:cs typeface="Calibri" panose="020F0502020204030204"/>
            </a:endParaRPr>
          </a:p>
          <a:p>
            <a:pPr lvl="1"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ea typeface="+mn-lt"/>
                <a:cs typeface="+mn-lt"/>
              </a:rPr>
              <a:t>Defining the purpose of the project</a:t>
            </a:r>
          </a:p>
          <a:p>
            <a:pPr lvl="1"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ea typeface="+mn-lt"/>
                <a:cs typeface="+mn-lt"/>
              </a:rPr>
              <a:t>Implementing the project by writing code</a:t>
            </a:r>
          </a:p>
        </p:txBody>
      </p:sp>
      <p:pic>
        <p:nvPicPr>
          <p:cNvPr id="5" name="Picture 5" descr="A picture containing building, front, sign, sitting&#10;&#10;Description generated with very high confidence">
            <a:extLst>
              <a:ext uri="{FF2B5EF4-FFF2-40B4-BE49-F238E27FC236}">
                <a16:creationId xmlns:a16="http://schemas.microsoft.com/office/drawing/2014/main" id="{4ECEE31B-993E-4FD0-9C46-BCEAA682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746049"/>
            <a:ext cx="3059501" cy="14362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8" descr="A picture containing bird, water, sitting, standing&#10;&#10;Description generated with very high confidence">
            <a:extLst>
              <a:ext uri="{FF2B5EF4-FFF2-40B4-BE49-F238E27FC236}">
                <a16:creationId xmlns:a16="http://schemas.microsoft.com/office/drawing/2014/main" id="{4EA8FBC3-6C8C-4BE8-998F-42D4AD79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01" y="1440787"/>
            <a:ext cx="4942935" cy="1086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5C2C6-49D0-4EFF-A885-86900511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354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/>
                <a:ea typeface="+mj-lt"/>
                <a:cs typeface="+mj-lt"/>
              </a:rPr>
              <a:t>Main steps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 Light" panose="020F0302020204030204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969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4169373-E625-4BAD-B93B-3BA93BE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2518B-D10A-4AA2-B2E0-92D16FA8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Diagram of our program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743C2B-2AA6-4864-BD48-A7882752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233"/>
          <a:stretch/>
        </p:blipFill>
        <p:spPr>
          <a:xfrm>
            <a:off x="604064" y="10"/>
            <a:ext cx="6701991" cy="685799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2DF00571-E53F-4406-874C-D5333B3E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805A8E07-08A3-48C5-A937-BA5C099E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D95D223-D0F4-4A5A-A97F-904E1157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C234CFCF-E56D-4C71-AEA5-41C17CD2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EE72264-410F-4071-B6A9-A94E105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8730288-0A00-4A97-8CE6-E7DFE81E3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4EDA3E11-9FAA-4CBF-9FC7-A75068E7B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7327A321-A57A-4019-AC19-30C3FEDE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5B013C8-DE8B-4D46-A566-8925FF2A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D70623DD-9665-463E-9FF2-E11E767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EF230DD2-4D19-4039-A31E-475B2471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0DE572C-1F7E-41DF-B316-6D79DD00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75E93974-7575-4E1C-BB69-30CDE7C14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AB02B977-55BB-4684-B6DC-50B49F2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B8A7D2FD-4604-411A-8446-AAD738B9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2FC67E06-3570-4522-8495-454D7C87E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E6A1839D-1BE9-41CB-B29B-AF529145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20C714F7-E8CA-484B-8A29-E3194EC7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B4E21E71-D285-4AED-AA11-100533981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13568E8F-C4DD-4452-A8BE-CDC9A4FE4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56ABD5AB-B13C-4AA9-9066-E872473A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10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391D-A6E5-4ECE-9A0D-759B0AD4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63" y="5691"/>
            <a:ext cx="12183373" cy="1325563"/>
          </a:xfrm>
          <a:solidFill>
            <a:srgbClr val="4366A1">
              <a:alpha val="61000"/>
            </a:srgb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mic Sans MS"/>
                <a:ea typeface="GungSuh"/>
                <a:cs typeface="Calibri Light"/>
              </a:rPr>
              <a:t>Technologies used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5A669B-3118-4D55-A74A-2136FF48B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166" y="1653095"/>
            <a:ext cx="2663025" cy="2985489"/>
          </a:xfr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7D468424-C864-42AD-84E4-8C374B294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65" t="17368" r="10471" b="13684"/>
          <a:stretch/>
        </p:blipFill>
        <p:spPr>
          <a:xfrm>
            <a:off x="9123872" y="4487173"/>
            <a:ext cx="2556958" cy="2279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AC097BB-47AA-460E-A1D1-64C1886CA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83" r="14136" b="-1000"/>
          <a:stretch/>
        </p:blipFill>
        <p:spPr>
          <a:xfrm>
            <a:off x="3200400" y="4491704"/>
            <a:ext cx="3031592" cy="2274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E029B0C-5F6B-4363-9D06-F66F6C833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248" y="1492518"/>
            <a:ext cx="2987615" cy="3096585"/>
          </a:xfrm>
          <a:prstGeom prst="rect">
            <a:avLst/>
          </a:prstGeom>
        </p:spPr>
      </p:pic>
      <p:pic>
        <p:nvPicPr>
          <p:cNvPr id="8" name="Picture 9" descr="A picture containing small, sitting, young, laptop&#10;&#10;Description generated with very high confidence">
            <a:extLst>
              <a:ext uri="{FF2B5EF4-FFF2-40B4-BE49-F238E27FC236}">
                <a16:creationId xmlns:a16="http://schemas.microsoft.com/office/drawing/2014/main" id="{31BEC416-56CC-4971-87BA-6D31F55A1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914" y="2444235"/>
            <a:ext cx="2153729" cy="21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12B5A1-0813-4C63-A35D-B1F4CEA1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9849" y="463498"/>
            <a:ext cx="6566090" cy="58322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150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Who are we?</vt:lpstr>
      <vt:lpstr>PowerPoint Presentation</vt:lpstr>
      <vt:lpstr>Main steps</vt:lpstr>
      <vt:lpstr>Diagram of our program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572</cp:revision>
  <dcterms:created xsi:type="dcterms:W3CDTF">2020-06-09T18:14:43Z</dcterms:created>
  <dcterms:modified xsi:type="dcterms:W3CDTF">2020-06-12T20:48:47Z</dcterms:modified>
</cp:coreProperties>
</file>