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11"/>
  </p:notesMasterIdLst>
  <p:handoutMasterIdLst>
    <p:handoutMasterId r:id="rId12"/>
  </p:handoutMasterIdLst>
  <p:sldIdLst>
    <p:sldId id="257" r:id="rId5"/>
    <p:sldId id="258" r:id="rId6"/>
    <p:sldId id="259"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781F72-EBF3-C5E5-0BFB-741018E21FF4}" v="22" dt="2020-06-30T14:17:18.948"/>
    <p1510:client id="{4BD36BFF-C02F-B5D0-44BF-68D8B596B07E}" v="87" dt="2020-06-29T18:41:11.187"/>
    <p1510:client id="{61B7DEE5-912F-5B20-FABC-9B454EFBCBEA}" v="1009" dt="2020-06-28T19:55:19.230"/>
    <p1510:client id="{9B82A6D5-03CD-2408-4014-9F02A6C109FC}" v="19" dt="2020-06-30T19:17:21.153"/>
    <p1510:client id="{ABC3CCF2-2119-998E-3468-880AC1A36D64}" v="296" dt="2020-06-28T19:55:16.974"/>
    <p1510:client id="{B50B827C-033E-FAB1-0D41-7856BBBAFD14}" v="212" dt="2020-06-20T16:00:41.438"/>
    <p1510:client id="{E533053D-8273-9728-23B0-D974D4B666EF}" v="311" dt="2020-06-28T19:57:29.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0DD292-27E7-4FD2-A7B3-FCB1E284C45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1D774E0-67F0-4B1A-963D-B9AA8CF91D92}">
      <dgm:prSet phldr="0"/>
      <dgm:spPr/>
      <dgm:t>
        <a:bodyPr/>
        <a:lstStyle/>
        <a:p>
          <a:pPr algn="l" rtl="0">
            <a:lnSpc>
              <a:spcPct val="94000"/>
            </a:lnSpc>
          </a:pPr>
          <a:r>
            <a:rPr lang="en-US">
              <a:solidFill>
                <a:schemeClr val="bg1"/>
              </a:solidFill>
            </a:rPr>
            <a:t>Vasil </a:t>
          </a:r>
          <a:r>
            <a:rPr lang="en-US" noProof="1">
              <a:solidFill>
                <a:schemeClr val="bg1"/>
              </a:solidFill>
              <a:latin typeface="Franklin Gothic Book"/>
            </a:rPr>
            <a:t>Stanchev-Developer</a:t>
          </a:r>
          <a:endParaRPr lang="en-US" b="0" i="0" u="none" strike="noStrike" cap="none" baseline="0" noProof="1">
            <a:solidFill>
              <a:schemeClr val="bg1"/>
            </a:solidFill>
            <a:latin typeface="Franklin Gothic Book"/>
          </a:endParaRPr>
        </a:p>
      </dgm:t>
    </dgm:pt>
    <dgm:pt modelId="{6A18D429-0D12-4C1A-A35B-B6641FBE7118}" type="parTrans" cxnId="{75608C41-96DC-49C5-8A5B-11F3F6671286}">
      <dgm:prSet/>
      <dgm:spPr/>
    </dgm:pt>
    <dgm:pt modelId="{92ED6988-0012-49C7-BEA6-4D66845D89F1}" type="sibTrans" cxnId="{75608C41-96DC-49C5-8A5B-11F3F6671286}">
      <dgm:prSet/>
      <dgm:spPr/>
    </dgm:pt>
    <dgm:pt modelId="{3AD7AA10-59DB-4348-B369-29E709EAEBF5}">
      <dgm:prSet phldr="0"/>
      <dgm:spPr/>
      <dgm:t>
        <a:bodyPr/>
        <a:lstStyle/>
        <a:p>
          <a:pPr algn="l">
            <a:lnSpc>
              <a:spcPct val="94000"/>
            </a:lnSpc>
          </a:pPr>
          <a:r>
            <a:rPr lang="en-US"/>
            <a:t>Georgi </a:t>
          </a:r>
          <a:r>
            <a:rPr lang="en-US" noProof="1">
              <a:latin typeface="Franklin Gothic Book" panose="020B0503020102020204"/>
            </a:rPr>
            <a:t>Georgiev-Designer</a:t>
          </a:r>
          <a:endParaRPr lang="en-US" noProof="1"/>
        </a:p>
      </dgm:t>
    </dgm:pt>
    <dgm:pt modelId="{E58A9882-5518-4CFA-99ED-AFB93B1034EE}" type="parTrans" cxnId="{97F94476-EA9E-4E11-BF10-1F03140273AE}">
      <dgm:prSet/>
      <dgm:spPr/>
    </dgm:pt>
    <dgm:pt modelId="{82369FCC-6B03-4AC7-B626-8CFB8E45435F}" type="sibTrans" cxnId="{97F94476-EA9E-4E11-BF10-1F03140273AE}">
      <dgm:prSet/>
      <dgm:spPr/>
    </dgm:pt>
    <dgm:pt modelId="{B3C34A9C-F377-4115-BF85-C66B3303B5A5}">
      <dgm:prSet phldr="0"/>
      <dgm:spPr/>
      <dgm:t>
        <a:bodyPr/>
        <a:lstStyle/>
        <a:p>
          <a:pPr algn="l">
            <a:lnSpc>
              <a:spcPct val="94000"/>
            </a:lnSpc>
          </a:pPr>
          <a:r>
            <a:rPr lang="en-US"/>
            <a:t>Ivo </a:t>
          </a:r>
          <a:r>
            <a:rPr lang="en-US" noProof="1">
              <a:latin typeface="Franklin Gothic Book" panose="020B0503020102020204"/>
            </a:rPr>
            <a:t>Dimov-Manager</a:t>
          </a:r>
          <a:endParaRPr lang="en-US" noProof="1"/>
        </a:p>
      </dgm:t>
    </dgm:pt>
    <dgm:pt modelId="{656ECED7-033A-4406-AA0B-D07083CCB45A}" type="parTrans" cxnId="{55520A07-7DDF-4885-A801-83EA2429649D}">
      <dgm:prSet/>
      <dgm:spPr/>
    </dgm:pt>
    <dgm:pt modelId="{5A9F6206-7F67-4FF8-ADD9-DC67ED2A4233}" type="sibTrans" cxnId="{55520A07-7DDF-4885-A801-83EA2429649D}">
      <dgm:prSet/>
      <dgm:spPr/>
    </dgm:pt>
    <dgm:pt modelId="{C26DE5FD-5CFB-4A1B-AE5D-EAF3165D0790}">
      <dgm:prSet phldr="0"/>
      <dgm:spPr/>
      <dgm:t>
        <a:bodyPr/>
        <a:lstStyle/>
        <a:p>
          <a:pPr algn="l" rtl="0">
            <a:lnSpc>
              <a:spcPct val="94000"/>
            </a:lnSpc>
          </a:pPr>
          <a:r>
            <a:rPr lang="en-US"/>
            <a:t>Martin </a:t>
          </a:r>
          <a:r>
            <a:rPr lang="en-US" noProof="1">
              <a:latin typeface="Franklin Gothic Book" panose="020B0503020102020204"/>
            </a:rPr>
            <a:t>Bakalov-Game Director</a:t>
          </a:r>
          <a:endParaRPr lang="en-US" noProof="1"/>
        </a:p>
      </dgm:t>
    </dgm:pt>
    <dgm:pt modelId="{5B130506-AD8D-4836-B933-FA84E10ED837}" type="parTrans" cxnId="{C6949A35-5CD4-453D-B1F8-FEBC0DF1ED85}">
      <dgm:prSet/>
      <dgm:spPr/>
    </dgm:pt>
    <dgm:pt modelId="{3E615C21-25D9-414B-B596-9D255BD07CF8}" type="sibTrans" cxnId="{C6949A35-5CD4-453D-B1F8-FEBC0DF1ED85}">
      <dgm:prSet/>
      <dgm:spPr/>
    </dgm:pt>
    <dgm:pt modelId="{577F9BE5-8406-48F6-994B-E92875702C65}">
      <dgm:prSet phldr="0"/>
      <dgm:spPr/>
      <dgm:t>
        <a:bodyPr/>
        <a:lstStyle/>
        <a:p>
          <a:pPr algn="l" rtl="0">
            <a:lnSpc>
              <a:spcPct val="94000"/>
            </a:lnSpc>
          </a:pPr>
          <a:r>
            <a:rPr lang="en-US">
              <a:latin typeface="Franklin Gothic Book" panose="020B0503020102020204"/>
            </a:rPr>
            <a:t>Nikolay</a:t>
          </a:r>
          <a:r>
            <a:rPr lang="en-US"/>
            <a:t> </a:t>
          </a:r>
          <a:r>
            <a:rPr lang="en-US" noProof="1">
              <a:latin typeface="Franklin Gothic Book" panose="020B0503020102020204"/>
            </a:rPr>
            <a:t>Brankov-Developer</a:t>
          </a:r>
          <a:endParaRPr lang="en-US" noProof="1"/>
        </a:p>
      </dgm:t>
    </dgm:pt>
    <dgm:pt modelId="{C5F5299D-6936-4375-AF5E-35276702188C}" type="parTrans" cxnId="{2074DD20-B1D9-4281-A660-221AD4BE42A0}">
      <dgm:prSet/>
      <dgm:spPr/>
    </dgm:pt>
    <dgm:pt modelId="{646C4028-272E-406D-BD84-883B6B1AFB9D}" type="sibTrans" cxnId="{2074DD20-B1D9-4281-A660-221AD4BE42A0}">
      <dgm:prSet/>
      <dgm:spPr/>
    </dgm:pt>
    <dgm:pt modelId="{C5D1AD8C-332A-41C6-87A0-70D328DE2C84}" type="pres">
      <dgm:prSet presAssocID="{3B0DD292-27E7-4FD2-A7B3-FCB1E284C45F}" presName="linear" presStyleCnt="0">
        <dgm:presLayoutVars>
          <dgm:dir/>
          <dgm:animLvl val="lvl"/>
          <dgm:resizeHandles val="exact"/>
        </dgm:presLayoutVars>
      </dgm:prSet>
      <dgm:spPr/>
    </dgm:pt>
    <dgm:pt modelId="{4D6C3D2C-FFF5-4519-8729-06419740CE64}" type="pres">
      <dgm:prSet presAssocID="{61D774E0-67F0-4B1A-963D-B9AA8CF91D92}" presName="parentLin" presStyleCnt="0"/>
      <dgm:spPr/>
    </dgm:pt>
    <dgm:pt modelId="{EF2A4603-2D46-449D-B0B9-3394F2E21A27}" type="pres">
      <dgm:prSet presAssocID="{61D774E0-67F0-4B1A-963D-B9AA8CF91D92}" presName="parentLeftMargin" presStyleLbl="node1" presStyleIdx="0" presStyleCnt="5"/>
      <dgm:spPr/>
    </dgm:pt>
    <dgm:pt modelId="{A2CE27EA-9DA9-45E5-B586-D5115A7F0F11}" type="pres">
      <dgm:prSet presAssocID="{61D774E0-67F0-4B1A-963D-B9AA8CF91D92}" presName="parentText" presStyleLbl="node1" presStyleIdx="0" presStyleCnt="5">
        <dgm:presLayoutVars>
          <dgm:chMax val="0"/>
          <dgm:bulletEnabled val="1"/>
        </dgm:presLayoutVars>
      </dgm:prSet>
      <dgm:spPr/>
    </dgm:pt>
    <dgm:pt modelId="{4AE72184-FFDA-4267-9680-A14D0DCC2C37}" type="pres">
      <dgm:prSet presAssocID="{61D774E0-67F0-4B1A-963D-B9AA8CF91D92}" presName="negativeSpace" presStyleCnt="0"/>
      <dgm:spPr/>
    </dgm:pt>
    <dgm:pt modelId="{DB1F07F9-6107-4459-B284-5AB9895E6B2D}" type="pres">
      <dgm:prSet presAssocID="{61D774E0-67F0-4B1A-963D-B9AA8CF91D92}" presName="childText" presStyleLbl="conFgAcc1" presStyleIdx="0" presStyleCnt="5">
        <dgm:presLayoutVars>
          <dgm:bulletEnabled val="1"/>
        </dgm:presLayoutVars>
      </dgm:prSet>
      <dgm:spPr/>
    </dgm:pt>
    <dgm:pt modelId="{C517CDA5-CE61-4C5B-B394-C382092CFB81}" type="pres">
      <dgm:prSet presAssocID="{92ED6988-0012-49C7-BEA6-4D66845D89F1}" presName="spaceBetweenRectangles" presStyleCnt="0"/>
      <dgm:spPr/>
    </dgm:pt>
    <dgm:pt modelId="{DA9ED5DA-A4C7-4E8C-952C-3355C80FF784}" type="pres">
      <dgm:prSet presAssocID="{3AD7AA10-59DB-4348-B369-29E709EAEBF5}" presName="parentLin" presStyleCnt="0"/>
      <dgm:spPr/>
    </dgm:pt>
    <dgm:pt modelId="{91400244-707D-41D0-A180-C7F3261AA0DF}" type="pres">
      <dgm:prSet presAssocID="{3AD7AA10-59DB-4348-B369-29E709EAEBF5}" presName="parentLeftMargin" presStyleLbl="node1" presStyleIdx="0" presStyleCnt="5"/>
      <dgm:spPr/>
    </dgm:pt>
    <dgm:pt modelId="{6177189C-AE53-4E11-897A-0E4B104D68E1}" type="pres">
      <dgm:prSet presAssocID="{3AD7AA10-59DB-4348-B369-29E709EAEBF5}" presName="parentText" presStyleLbl="node1" presStyleIdx="1" presStyleCnt="5">
        <dgm:presLayoutVars>
          <dgm:chMax val="0"/>
          <dgm:bulletEnabled val="1"/>
        </dgm:presLayoutVars>
      </dgm:prSet>
      <dgm:spPr/>
    </dgm:pt>
    <dgm:pt modelId="{1F929466-1A09-4044-B79E-C855F088D860}" type="pres">
      <dgm:prSet presAssocID="{3AD7AA10-59DB-4348-B369-29E709EAEBF5}" presName="negativeSpace" presStyleCnt="0"/>
      <dgm:spPr/>
    </dgm:pt>
    <dgm:pt modelId="{13F5F1A9-09D2-4B46-94C9-E4B28E4F7901}" type="pres">
      <dgm:prSet presAssocID="{3AD7AA10-59DB-4348-B369-29E709EAEBF5}" presName="childText" presStyleLbl="conFgAcc1" presStyleIdx="1" presStyleCnt="5">
        <dgm:presLayoutVars>
          <dgm:bulletEnabled val="1"/>
        </dgm:presLayoutVars>
      </dgm:prSet>
      <dgm:spPr/>
    </dgm:pt>
    <dgm:pt modelId="{B8517349-D7E6-4CAF-A4A5-715B18AC1A41}" type="pres">
      <dgm:prSet presAssocID="{82369FCC-6B03-4AC7-B626-8CFB8E45435F}" presName="spaceBetweenRectangles" presStyleCnt="0"/>
      <dgm:spPr/>
    </dgm:pt>
    <dgm:pt modelId="{A338A855-AE5E-4B14-A42F-07AB24552277}" type="pres">
      <dgm:prSet presAssocID="{B3C34A9C-F377-4115-BF85-C66B3303B5A5}" presName="parentLin" presStyleCnt="0"/>
      <dgm:spPr/>
    </dgm:pt>
    <dgm:pt modelId="{9074751D-E751-4228-AE7A-E5AD72D8866F}" type="pres">
      <dgm:prSet presAssocID="{B3C34A9C-F377-4115-BF85-C66B3303B5A5}" presName="parentLeftMargin" presStyleLbl="node1" presStyleIdx="1" presStyleCnt="5"/>
      <dgm:spPr/>
    </dgm:pt>
    <dgm:pt modelId="{C4F65545-F7FD-459A-87CC-E75192F28BEB}" type="pres">
      <dgm:prSet presAssocID="{B3C34A9C-F377-4115-BF85-C66B3303B5A5}" presName="parentText" presStyleLbl="node1" presStyleIdx="2" presStyleCnt="5">
        <dgm:presLayoutVars>
          <dgm:chMax val="0"/>
          <dgm:bulletEnabled val="1"/>
        </dgm:presLayoutVars>
      </dgm:prSet>
      <dgm:spPr/>
    </dgm:pt>
    <dgm:pt modelId="{F16DC8D3-B3A6-45B1-AA56-BD0B8EA69633}" type="pres">
      <dgm:prSet presAssocID="{B3C34A9C-F377-4115-BF85-C66B3303B5A5}" presName="negativeSpace" presStyleCnt="0"/>
      <dgm:spPr/>
    </dgm:pt>
    <dgm:pt modelId="{14C226D9-19C1-459F-BB4B-19EB481F63EE}" type="pres">
      <dgm:prSet presAssocID="{B3C34A9C-F377-4115-BF85-C66B3303B5A5}" presName="childText" presStyleLbl="conFgAcc1" presStyleIdx="2" presStyleCnt="5">
        <dgm:presLayoutVars>
          <dgm:bulletEnabled val="1"/>
        </dgm:presLayoutVars>
      </dgm:prSet>
      <dgm:spPr/>
    </dgm:pt>
    <dgm:pt modelId="{A0F2F65C-2B62-465A-858A-54DDAFDFEB00}" type="pres">
      <dgm:prSet presAssocID="{5A9F6206-7F67-4FF8-ADD9-DC67ED2A4233}" presName="spaceBetweenRectangles" presStyleCnt="0"/>
      <dgm:spPr/>
    </dgm:pt>
    <dgm:pt modelId="{D86E86F5-406E-4966-A1B9-6805E502B836}" type="pres">
      <dgm:prSet presAssocID="{C26DE5FD-5CFB-4A1B-AE5D-EAF3165D0790}" presName="parentLin" presStyleCnt="0"/>
      <dgm:spPr/>
    </dgm:pt>
    <dgm:pt modelId="{E2FCC1CA-EBA3-4C68-AF7D-162AD9D222F4}" type="pres">
      <dgm:prSet presAssocID="{C26DE5FD-5CFB-4A1B-AE5D-EAF3165D0790}" presName="parentLeftMargin" presStyleLbl="node1" presStyleIdx="2" presStyleCnt="5"/>
      <dgm:spPr/>
    </dgm:pt>
    <dgm:pt modelId="{9E8F0E5C-D48A-4C08-997E-BB5DF86CAC9E}" type="pres">
      <dgm:prSet presAssocID="{C26DE5FD-5CFB-4A1B-AE5D-EAF3165D0790}" presName="parentText" presStyleLbl="node1" presStyleIdx="3" presStyleCnt="5">
        <dgm:presLayoutVars>
          <dgm:chMax val="0"/>
          <dgm:bulletEnabled val="1"/>
        </dgm:presLayoutVars>
      </dgm:prSet>
      <dgm:spPr/>
    </dgm:pt>
    <dgm:pt modelId="{CCDE2527-754C-4818-8584-88D1D7D50A79}" type="pres">
      <dgm:prSet presAssocID="{C26DE5FD-5CFB-4A1B-AE5D-EAF3165D0790}" presName="negativeSpace" presStyleCnt="0"/>
      <dgm:spPr/>
    </dgm:pt>
    <dgm:pt modelId="{9F67A131-3483-4374-A997-B550FD9A6FE2}" type="pres">
      <dgm:prSet presAssocID="{C26DE5FD-5CFB-4A1B-AE5D-EAF3165D0790}" presName="childText" presStyleLbl="conFgAcc1" presStyleIdx="3" presStyleCnt="5">
        <dgm:presLayoutVars>
          <dgm:bulletEnabled val="1"/>
        </dgm:presLayoutVars>
      </dgm:prSet>
      <dgm:spPr/>
    </dgm:pt>
    <dgm:pt modelId="{2E06CC6B-B04B-444A-A303-0FFE74C6A79C}" type="pres">
      <dgm:prSet presAssocID="{3E615C21-25D9-414B-B596-9D255BD07CF8}" presName="spaceBetweenRectangles" presStyleCnt="0"/>
      <dgm:spPr/>
    </dgm:pt>
    <dgm:pt modelId="{D2BF52C2-1BCC-47B6-9926-A7F7F4446EE9}" type="pres">
      <dgm:prSet presAssocID="{577F9BE5-8406-48F6-994B-E92875702C65}" presName="parentLin" presStyleCnt="0"/>
      <dgm:spPr/>
    </dgm:pt>
    <dgm:pt modelId="{82ACFA07-6C06-46FA-A74D-D2992971B6B1}" type="pres">
      <dgm:prSet presAssocID="{577F9BE5-8406-48F6-994B-E92875702C65}" presName="parentLeftMargin" presStyleLbl="node1" presStyleIdx="3" presStyleCnt="5"/>
      <dgm:spPr/>
    </dgm:pt>
    <dgm:pt modelId="{1816C641-3112-47A5-B148-77556F8A28CC}" type="pres">
      <dgm:prSet presAssocID="{577F9BE5-8406-48F6-994B-E92875702C65}" presName="parentText" presStyleLbl="node1" presStyleIdx="4" presStyleCnt="5">
        <dgm:presLayoutVars>
          <dgm:chMax val="0"/>
          <dgm:bulletEnabled val="1"/>
        </dgm:presLayoutVars>
      </dgm:prSet>
      <dgm:spPr/>
    </dgm:pt>
    <dgm:pt modelId="{0DE845BA-9547-4CCA-A13C-B7CC927715A7}" type="pres">
      <dgm:prSet presAssocID="{577F9BE5-8406-48F6-994B-E92875702C65}" presName="negativeSpace" presStyleCnt="0"/>
      <dgm:spPr/>
    </dgm:pt>
    <dgm:pt modelId="{4FE18658-B697-4E1B-9D81-AF390FC71B9C}" type="pres">
      <dgm:prSet presAssocID="{577F9BE5-8406-48F6-994B-E92875702C65}" presName="childText" presStyleLbl="conFgAcc1" presStyleIdx="4" presStyleCnt="5">
        <dgm:presLayoutVars>
          <dgm:bulletEnabled val="1"/>
        </dgm:presLayoutVars>
      </dgm:prSet>
      <dgm:spPr/>
    </dgm:pt>
  </dgm:ptLst>
  <dgm:cxnLst>
    <dgm:cxn modelId="{DB527C02-9744-4E2C-9C63-80FE66AB9DDA}" type="presOf" srcId="{C26DE5FD-5CFB-4A1B-AE5D-EAF3165D0790}" destId="{9E8F0E5C-D48A-4C08-997E-BB5DF86CAC9E}" srcOrd="1" destOrd="0" presId="urn:microsoft.com/office/officeart/2005/8/layout/list1"/>
    <dgm:cxn modelId="{55520A07-7DDF-4885-A801-83EA2429649D}" srcId="{3B0DD292-27E7-4FD2-A7B3-FCB1E284C45F}" destId="{B3C34A9C-F377-4115-BF85-C66B3303B5A5}" srcOrd="2" destOrd="0" parTransId="{656ECED7-033A-4406-AA0B-D07083CCB45A}" sibTransId="{5A9F6206-7F67-4FF8-ADD9-DC67ED2A4233}"/>
    <dgm:cxn modelId="{917EB60A-7640-4D40-9556-B30C3DC68DAC}" type="presOf" srcId="{B3C34A9C-F377-4115-BF85-C66B3303B5A5}" destId="{C4F65545-F7FD-459A-87CC-E75192F28BEB}" srcOrd="1" destOrd="0" presId="urn:microsoft.com/office/officeart/2005/8/layout/list1"/>
    <dgm:cxn modelId="{2074DD20-B1D9-4281-A660-221AD4BE42A0}" srcId="{3B0DD292-27E7-4FD2-A7B3-FCB1E284C45F}" destId="{577F9BE5-8406-48F6-994B-E92875702C65}" srcOrd="4" destOrd="0" parTransId="{C5F5299D-6936-4375-AF5E-35276702188C}" sibTransId="{646C4028-272E-406D-BD84-883B6B1AFB9D}"/>
    <dgm:cxn modelId="{D6388124-1B2D-4986-B762-177DA1E33E94}" type="presOf" srcId="{577F9BE5-8406-48F6-994B-E92875702C65}" destId="{1816C641-3112-47A5-B148-77556F8A28CC}" srcOrd="1" destOrd="0" presId="urn:microsoft.com/office/officeart/2005/8/layout/list1"/>
    <dgm:cxn modelId="{C6949A35-5CD4-453D-B1F8-FEBC0DF1ED85}" srcId="{3B0DD292-27E7-4FD2-A7B3-FCB1E284C45F}" destId="{C26DE5FD-5CFB-4A1B-AE5D-EAF3165D0790}" srcOrd="3" destOrd="0" parTransId="{5B130506-AD8D-4836-B933-FA84E10ED837}" sibTransId="{3E615C21-25D9-414B-B596-9D255BD07CF8}"/>
    <dgm:cxn modelId="{75608C41-96DC-49C5-8A5B-11F3F6671286}" srcId="{3B0DD292-27E7-4FD2-A7B3-FCB1E284C45F}" destId="{61D774E0-67F0-4B1A-963D-B9AA8CF91D92}" srcOrd="0" destOrd="0" parTransId="{6A18D429-0D12-4C1A-A35B-B6641FBE7118}" sibTransId="{92ED6988-0012-49C7-BEA6-4D66845D89F1}"/>
    <dgm:cxn modelId="{8C05A961-E0E3-46F9-8B85-0F1FB1F9A76A}" type="presOf" srcId="{B3C34A9C-F377-4115-BF85-C66B3303B5A5}" destId="{9074751D-E751-4228-AE7A-E5AD72D8866F}" srcOrd="0" destOrd="0" presId="urn:microsoft.com/office/officeart/2005/8/layout/list1"/>
    <dgm:cxn modelId="{98D6B073-D594-4114-954F-DBF034B12AC1}" type="presOf" srcId="{577F9BE5-8406-48F6-994B-E92875702C65}" destId="{82ACFA07-6C06-46FA-A74D-D2992971B6B1}" srcOrd="0" destOrd="0" presId="urn:microsoft.com/office/officeart/2005/8/layout/list1"/>
    <dgm:cxn modelId="{97F94476-EA9E-4E11-BF10-1F03140273AE}" srcId="{3B0DD292-27E7-4FD2-A7B3-FCB1E284C45F}" destId="{3AD7AA10-59DB-4348-B369-29E709EAEBF5}" srcOrd="1" destOrd="0" parTransId="{E58A9882-5518-4CFA-99ED-AFB93B1034EE}" sibTransId="{82369FCC-6B03-4AC7-B626-8CFB8E45435F}"/>
    <dgm:cxn modelId="{852AEF97-A69C-4B88-AD41-E40F2DF36BD6}" type="presOf" srcId="{61D774E0-67F0-4B1A-963D-B9AA8CF91D92}" destId="{A2CE27EA-9DA9-45E5-B586-D5115A7F0F11}" srcOrd="1" destOrd="0" presId="urn:microsoft.com/office/officeart/2005/8/layout/list1"/>
    <dgm:cxn modelId="{964BEB9E-92FC-451F-87BA-B8C30C24F7AA}" type="presOf" srcId="{3B0DD292-27E7-4FD2-A7B3-FCB1E284C45F}" destId="{C5D1AD8C-332A-41C6-87A0-70D328DE2C84}" srcOrd="0" destOrd="0" presId="urn:microsoft.com/office/officeart/2005/8/layout/list1"/>
    <dgm:cxn modelId="{3ED4DEC2-7D5B-4B5E-87A3-803A490DDB8A}" type="presOf" srcId="{3AD7AA10-59DB-4348-B369-29E709EAEBF5}" destId="{91400244-707D-41D0-A180-C7F3261AA0DF}" srcOrd="0" destOrd="0" presId="urn:microsoft.com/office/officeart/2005/8/layout/list1"/>
    <dgm:cxn modelId="{E1C218DB-B8DA-4B7F-BB49-3701621FD148}" type="presOf" srcId="{61D774E0-67F0-4B1A-963D-B9AA8CF91D92}" destId="{EF2A4603-2D46-449D-B0B9-3394F2E21A27}" srcOrd="0" destOrd="0" presId="urn:microsoft.com/office/officeart/2005/8/layout/list1"/>
    <dgm:cxn modelId="{2EF43CE5-9046-4A49-83C0-DD8E6B4FB6E3}" type="presOf" srcId="{3AD7AA10-59DB-4348-B369-29E709EAEBF5}" destId="{6177189C-AE53-4E11-897A-0E4B104D68E1}" srcOrd="1" destOrd="0" presId="urn:microsoft.com/office/officeart/2005/8/layout/list1"/>
    <dgm:cxn modelId="{2BDD1FEB-40BA-4C33-AE36-72A2EA5B01B3}" type="presOf" srcId="{C26DE5FD-5CFB-4A1B-AE5D-EAF3165D0790}" destId="{E2FCC1CA-EBA3-4C68-AF7D-162AD9D222F4}" srcOrd="0" destOrd="0" presId="urn:microsoft.com/office/officeart/2005/8/layout/list1"/>
    <dgm:cxn modelId="{B3F5F878-B6A7-4423-9663-F462FAE44DCF}" type="presParOf" srcId="{C5D1AD8C-332A-41C6-87A0-70D328DE2C84}" destId="{4D6C3D2C-FFF5-4519-8729-06419740CE64}" srcOrd="0" destOrd="0" presId="urn:microsoft.com/office/officeart/2005/8/layout/list1"/>
    <dgm:cxn modelId="{F6EAA7F4-C037-477C-A8A4-9CE898F29974}" type="presParOf" srcId="{4D6C3D2C-FFF5-4519-8729-06419740CE64}" destId="{EF2A4603-2D46-449D-B0B9-3394F2E21A27}" srcOrd="0" destOrd="0" presId="urn:microsoft.com/office/officeart/2005/8/layout/list1"/>
    <dgm:cxn modelId="{8D00EC04-B002-48F1-A9AA-4C0CB69921A8}" type="presParOf" srcId="{4D6C3D2C-FFF5-4519-8729-06419740CE64}" destId="{A2CE27EA-9DA9-45E5-B586-D5115A7F0F11}" srcOrd="1" destOrd="0" presId="urn:microsoft.com/office/officeart/2005/8/layout/list1"/>
    <dgm:cxn modelId="{75D67BD8-239F-4F52-BA81-7E6081F51053}" type="presParOf" srcId="{C5D1AD8C-332A-41C6-87A0-70D328DE2C84}" destId="{4AE72184-FFDA-4267-9680-A14D0DCC2C37}" srcOrd="1" destOrd="0" presId="urn:microsoft.com/office/officeart/2005/8/layout/list1"/>
    <dgm:cxn modelId="{9D4C50EF-D7F8-4A69-9473-3836C2D79D9F}" type="presParOf" srcId="{C5D1AD8C-332A-41C6-87A0-70D328DE2C84}" destId="{DB1F07F9-6107-4459-B284-5AB9895E6B2D}" srcOrd="2" destOrd="0" presId="urn:microsoft.com/office/officeart/2005/8/layout/list1"/>
    <dgm:cxn modelId="{62B3EAE8-7481-47E4-AA50-2DB61EDF66F6}" type="presParOf" srcId="{C5D1AD8C-332A-41C6-87A0-70D328DE2C84}" destId="{C517CDA5-CE61-4C5B-B394-C382092CFB81}" srcOrd="3" destOrd="0" presId="urn:microsoft.com/office/officeart/2005/8/layout/list1"/>
    <dgm:cxn modelId="{3C9BB934-01AD-45D4-8F11-EC3F74D9957B}" type="presParOf" srcId="{C5D1AD8C-332A-41C6-87A0-70D328DE2C84}" destId="{DA9ED5DA-A4C7-4E8C-952C-3355C80FF784}" srcOrd="4" destOrd="0" presId="urn:microsoft.com/office/officeart/2005/8/layout/list1"/>
    <dgm:cxn modelId="{7F3E99E2-31B7-42C7-AFB6-4D8234598A1F}" type="presParOf" srcId="{DA9ED5DA-A4C7-4E8C-952C-3355C80FF784}" destId="{91400244-707D-41D0-A180-C7F3261AA0DF}" srcOrd="0" destOrd="0" presId="urn:microsoft.com/office/officeart/2005/8/layout/list1"/>
    <dgm:cxn modelId="{52F87A83-11D5-4AC0-8705-54D633433F13}" type="presParOf" srcId="{DA9ED5DA-A4C7-4E8C-952C-3355C80FF784}" destId="{6177189C-AE53-4E11-897A-0E4B104D68E1}" srcOrd="1" destOrd="0" presId="urn:microsoft.com/office/officeart/2005/8/layout/list1"/>
    <dgm:cxn modelId="{1AAA2E68-6632-4371-9D8C-915374596254}" type="presParOf" srcId="{C5D1AD8C-332A-41C6-87A0-70D328DE2C84}" destId="{1F929466-1A09-4044-B79E-C855F088D860}" srcOrd="5" destOrd="0" presId="urn:microsoft.com/office/officeart/2005/8/layout/list1"/>
    <dgm:cxn modelId="{9C63F92E-4808-4F04-94E5-703AC6B4BCA3}" type="presParOf" srcId="{C5D1AD8C-332A-41C6-87A0-70D328DE2C84}" destId="{13F5F1A9-09D2-4B46-94C9-E4B28E4F7901}" srcOrd="6" destOrd="0" presId="urn:microsoft.com/office/officeart/2005/8/layout/list1"/>
    <dgm:cxn modelId="{1BBF50B1-26B8-47A0-ADAD-F747C44EF0DB}" type="presParOf" srcId="{C5D1AD8C-332A-41C6-87A0-70D328DE2C84}" destId="{B8517349-D7E6-4CAF-A4A5-715B18AC1A41}" srcOrd="7" destOrd="0" presId="urn:microsoft.com/office/officeart/2005/8/layout/list1"/>
    <dgm:cxn modelId="{7B20D69B-1E90-425C-B497-750F8B46AE0F}" type="presParOf" srcId="{C5D1AD8C-332A-41C6-87A0-70D328DE2C84}" destId="{A338A855-AE5E-4B14-A42F-07AB24552277}" srcOrd="8" destOrd="0" presId="urn:microsoft.com/office/officeart/2005/8/layout/list1"/>
    <dgm:cxn modelId="{074941DE-E93C-4A0A-B006-5D500FCBD627}" type="presParOf" srcId="{A338A855-AE5E-4B14-A42F-07AB24552277}" destId="{9074751D-E751-4228-AE7A-E5AD72D8866F}" srcOrd="0" destOrd="0" presId="urn:microsoft.com/office/officeart/2005/8/layout/list1"/>
    <dgm:cxn modelId="{CF20727B-CADB-4837-B417-0FD956D9830A}" type="presParOf" srcId="{A338A855-AE5E-4B14-A42F-07AB24552277}" destId="{C4F65545-F7FD-459A-87CC-E75192F28BEB}" srcOrd="1" destOrd="0" presId="urn:microsoft.com/office/officeart/2005/8/layout/list1"/>
    <dgm:cxn modelId="{FFC1E6DB-6805-41D7-8023-C42A0DDBFCE9}" type="presParOf" srcId="{C5D1AD8C-332A-41C6-87A0-70D328DE2C84}" destId="{F16DC8D3-B3A6-45B1-AA56-BD0B8EA69633}" srcOrd="9" destOrd="0" presId="urn:microsoft.com/office/officeart/2005/8/layout/list1"/>
    <dgm:cxn modelId="{932F80E9-56AE-498C-B5FC-26C4E8FB75DA}" type="presParOf" srcId="{C5D1AD8C-332A-41C6-87A0-70D328DE2C84}" destId="{14C226D9-19C1-459F-BB4B-19EB481F63EE}" srcOrd="10" destOrd="0" presId="urn:microsoft.com/office/officeart/2005/8/layout/list1"/>
    <dgm:cxn modelId="{4B89CD0E-CB93-4038-8049-74399A7A8F36}" type="presParOf" srcId="{C5D1AD8C-332A-41C6-87A0-70D328DE2C84}" destId="{A0F2F65C-2B62-465A-858A-54DDAFDFEB00}" srcOrd="11" destOrd="0" presId="urn:microsoft.com/office/officeart/2005/8/layout/list1"/>
    <dgm:cxn modelId="{591F31ED-5E6A-4C0D-8E94-A9E63616DEB0}" type="presParOf" srcId="{C5D1AD8C-332A-41C6-87A0-70D328DE2C84}" destId="{D86E86F5-406E-4966-A1B9-6805E502B836}" srcOrd="12" destOrd="0" presId="urn:microsoft.com/office/officeart/2005/8/layout/list1"/>
    <dgm:cxn modelId="{C429DFC6-AE13-4375-84D2-032E0D823FE3}" type="presParOf" srcId="{D86E86F5-406E-4966-A1B9-6805E502B836}" destId="{E2FCC1CA-EBA3-4C68-AF7D-162AD9D222F4}" srcOrd="0" destOrd="0" presId="urn:microsoft.com/office/officeart/2005/8/layout/list1"/>
    <dgm:cxn modelId="{2B57BF60-3CBE-4C48-A082-8E067C47B267}" type="presParOf" srcId="{D86E86F5-406E-4966-A1B9-6805E502B836}" destId="{9E8F0E5C-D48A-4C08-997E-BB5DF86CAC9E}" srcOrd="1" destOrd="0" presId="urn:microsoft.com/office/officeart/2005/8/layout/list1"/>
    <dgm:cxn modelId="{279B3082-7778-4E87-90B5-4484D21601E6}" type="presParOf" srcId="{C5D1AD8C-332A-41C6-87A0-70D328DE2C84}" destId="{CCDE2527-754C-4818-8584-88D1D7D50A79}" srcOrd="13" destOrd="0" presId="urn:microsoft.com/office/officeart/2005/8/layout/list1"/>
    <dgm:cxn modelId="{ABF7069B-65B9-4F31-B19C-BAF4494BB7E1}" type="presParOf" srcId="{C5D1AD8C-332A-41C6-87A0-70D328DE2C84}" destId="{9F67A131-3483-4374-A997-B550FD9A6FE2}" srcOrd="14" destOrd="0" presId="urn:microsoft.com/office/officeart/2005/8/layout/list1"/>
    <dgm:cxn modelId="{FFD3C626-4E62-4512-AFFB-08F68B953CB4}" type="presParOf" srcId="{C5D1AD8C-332A-41C6-87A0-70D328DE2C84}" destId="{2E06CC6B-B04B-444A-A303-0FFE74C6A79C}" srcOrd="15" destOrd="0" presId="urn:microsoft.com/office/officeart/2005/8/layout/list1"/>
    <dgm:cxn modelId="{6B6249D4-08D3-4CFC-A48B-2EA7A67E9602}" type="presParOf" srcId="{C5D1AD8C-332A-41C6-87A0-70D328DE2C84}" destId="{D2BF52C2-1BCC-47B6-9926-A7F7F4446EE9}" srcOrd="16" destOrd="0" presId="urn:microsoft.com/office/officeart/2005/8/layout/list1"/>
    <dgm:cxn modelId="{3E65EF7B-C7FA-428E-88FA-CEDDB90E2F0F}" type="presParOf" srcId="{D2BF52C2-1BCC-47B6-9926-A7F7F4446EE9}" destId="{82ACFA07-6C06-46FA-A74D-D2992971B6B1}" srcOrd="0" destOrd="0" presId="urn:microsoft.com/office/officeart/2005/8/layout/list1"/>
    <dgm:cxn modelId="{7108AA6A-FFEC-4D51-8B4B-712DA726F606}" type="presParOf" srcId="{D2BF52C2-1BCC-47B6-9926-A7F7F4446EE9}" destId="{1816C641-3112-47A5-B148-77556F8A28CC}" srcOrd="1" destOrd="0" presId="urn:microsoft.com/office/officeart/2005/8/layout/list1"/>
    <dgm:cxn modelId="{DCEDFBE8-B4AB-45CB-A25B-85BE8CE9C3A4}" type="presParOf" srcId="{C5D1AD8C-332A-41C6-87A0-70D328DE2C84}" destId="{0DE845BA-9547-4CCA-A13C-B7CC927715A7}" srcOrd="17" destOrd="0" presId="urn:microsoft.com/office/officeart/2005/8/layout/list1"/>
    <dgm:cxn modelId="{3AA64CE6-5308-4C6E-9B68-91002C176D0A}" type="presParOf" srcId="{C5D1AD8C-332A-41C6-87A0-70D328DE2C84}" destId="{4FE18658-B697-4E1B-9D81-AF390FC71B9C}"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F07F9-6107-4459-B284-5AB9895E6B2D}">
      <dsp:nvSpPr>
        <dsp:cNvPr id="0" name=""/>
        <dsp:cNvSpPr/>
      </dsp:nvSpPr>
      <dsp:spPr>
        <a:xfrm>
          <a:off x="0" y="419751"/>
          <a:ext cx="7385537" cy="529200"/>
        </a:xfrm>
        <a:prstGeom prst="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CE27EA-9DA9-45E5-B586-D5115A7F0F11}">
      <dsp:nvSpPr>
        <dsp:cNvPr id="0" name=""/>
        <dsp:cNvSpPr/>
      </dsp:nvSpPr>
      <dsp:spPr>
        <a:xfrm>
          <a:off x="369276" y="109791"/>
          <a:ext cx="5169875" cy="61992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409" tIns="0" rIns="195409" bIns="0" numCol="1" spcCol="1270" anchor="ctr" anchorCtr="0">
          <a:noAutofit/>
        </a:bodyPr>
        <a:lstStyle/>
        <a:p>
          <a:pPr marL="0" lvl="0" indent="0" algn="l" defTabSz="933450" rtl="0">
            <a:lnSpc>
              <a:spcPct val="94000"/>
            </a:lnSpc>
            <a:spcBef>
              <a:spcPct val="0"/>
            </a:spcBef>
            <a:spcAft>
              <a:spcPct val="35000"/>
            </a:spcAft>
            <a:buNone/>
          </a:pPr>
          <a:r>
            <a:rPr lang="en-US" sz="2100" kern="1200">
              <a:solidFill>
                <a:schemeClr val="bg1"/>
              </a:solidFill>
            </a:rPr>
            <a:t>Vasil </a:t>
          </a:r>
          <a:r>
            <a:rPr lang="en-US" sz="2100" kern="1200" noProof="1">
              <a:solidFill>
                <a:schemeClr val="bg1"/>
              </a:solidFill>
              <a:latin typeface="Franklin Gothic Book"/>
            </a:rPr>
            <a:t>Stanchev-Developer</a:t>
          </a:r>
          <a:endParaRPr lang="en-US" sz="2100" b="0" i="0" u="none" strike="noStrike" kern="1200" cap="none" baseline="0" noProof="1">
            <a:solidFill>
              <a:schemeClr val="bg1"/>
            </a:solidFill>
            <a:latin typeface="Franklin Gothic Book"/>
          </a:endParaRPr>
        </a:p>
      </dsp:txBody>
      <dsp:txXfrm>
        <a:off x="399538" y="140053"/>
        <a:ext cx="5109351" cy="559396"/>
      </dsp:txXfrm>
    </dsp:sp>
    <dsp:sp modelId="{13F5F1A9-09D2-4B46-94C9-E4B28E4F7901}">
      <dsp:nvSpPr>
        <dsp:cNvPr id="0" name=""/>
        <dsp:cNvSpPr/>
      </dsp:nvSpPr>
      <dsp:spPr>
        <a:xfrm>
          <a:off x="0" y="1372311"/>
          <a:ext cx="7385537" cy="529200"/>
        </a:xfrm>
        <a:prstGeom prst="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77189C-AE53-4E11-897A-0E4B104D68E1}">
      <dsp:nvSpPr>
        <dsp:cNvPr id="0" name=""/>
        <dsp:cNvSpPr/>
      </dsp:nvSpPr>
      <dsp:spPr>
        <a:xfrm>
          <a:off x="369276" y="1062351"/>
          <a:ext cx="5169875" cy="61992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409" tIns="0" rIns="195409" bIns="0" numCol="1" spcCol="1270" anchor="ctr" anchorCtr="0">
          <a:noAutofit/>
        </a:bodyPr>
        <a:lstStyle/>
        <a:p>
          <a:pPr marL="0" lvl="0" indent="0" algn="l" defTabSz="933450">
            <a:lnSpc>
              <a:spcPct val="94000"/>
            </a:lnSpc>
            <a:spcBef>
              <a:spcPct val="0"/>
            </a:spcBef>
            <a:spcAft>
              <a:spcPct val="35000"/>
            </a:spcAft>
            <a:buNone/>
          </a:pPr>
          <a:r>
            <a:rPr lang="en-US" sz="2100" kern="1200"/>
            <a:t>Georgi </a:t>
          </a:r>
          <a:r>
            <a:rPr lang="en-US" sz="2100" kern="1200" noProof="1">
              <a:latin typeface="Franklin Gothic Book" panose="020B0503020102020204"/>
            </a:rPr>
            <a:t>Georgiev-Designer</a:t>
          </a:r>
          <a:endParaRPr lang="en-US" sz="2100" kern="1200" noProof="1"/>
        </a:p>
      </dsp:txBody>
      <dsp:txXfrm>
        <a:off x="399538" y="1092613"/>
        <a:ext cx="5109351" cy="559396"/>
      </dsp:txXfrm>
    </dsp:sp>
    <dsp:sp modelId="{14C226D9-19C1-459F-BB4B-19EB481F63EE}">
      <dsp:nvSpPr>
        <dsp:cNvPr id="0" name=""/>
        <dsp:cNvSpPr/>
      </dsp:nvSpPr>
      <dsp:spPr>
        <a:xfrm>
          <a:off x="0" y="2324872"/>
          <a:ext cx="7385537" cy="529200"/>
        </a:xfrm>
        <a:prstGeom prst="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F65545-F7FD-459A-87CC-E75192F28BEB}">
      <dsp:nvSpPr>
        <dsp:cNvPr id="0" name=""/>
        <dsp:cNvSpPr/>
      </dsp:nvSpPr>
      <dsp:spPr>
        <a:xfrm>
          <a:off x="369276" y="2014911"/>
          <a:ext cx="5169875" cy="61992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409" tIns="0" rIns="195409" bIns="0" numCol="1" spcCol="1270" anchor="ctr" anchorCtr="0">
          <a:noAutofit/>
        </a:bodyPr>
        <a:lstStyle/>
        <a:p>
          <a:pPr marL="0" lvl="0" indent="0" algn="l" defTabSz="933450">
            <a:lnSpc>
              <a:spcPct val="94000"/>
            </a:lnSpc>
            <a:spcBef>
              <a:spcPct val="0"/>
            </a:spcBef>
            <a:spcAft>
              <a:spcPct val="35000"/>
            </a:spcAft>
            <a:buNone/>
          </a:pPr>
          <a:r>
            <a:rPr lang="en-US" sz="2100" kern="1200"/>
            <a:t>Ivo </a:t>
          </a:r>
          <a:r>
            <a:rPr lang="en-US" sz="2100" kern="1200" noProof="1">
              <a:latin typeface="Franklin Gothic Book" panose="020B0503020102020204"/>
            </a:rPr>
            <a:t>Dimov-Manager</a:t>
          </a:r>
          <a:endParaRPr lang="en-US" sz="2100" kern="1200" noProof="1"/>
        </a:p>
      </dsp:txBody>
      <dsp:txXfrm>
        <a:off x="399538" y="2045173"/>
        <a:ext cx="5109351" cy="559396"/>
      </dsp:txXfrm>
    </dsp:sp>
    <dsp:sp modelId="{9F67A131-3483-4374-A997-B550FD9A6FE2}">
      <dsp:nvSpPr>
        <dsp:cNvPr id="0" name=""/>
        <dsp:cNvSpPr/>
      </dsp:nvSpPr>
      <dsp:spPr>
        <a:xfrm>
          <a:off x="0" y="3277432"/>
          <a:ext cx="7385537" cy="529200"/>
        </a:xfrm>
        <a:prstGeom prst="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8F0E5C-D48A-4C08-997E-BB5DF86CAC9E}">
      <dsp:nvSpPr>
        <dsp:cNvPr id="0" name=""/>
        <dsp:cNvSpPr/>
      </dsp:nvSpPr>
      <dsp:spPr>
        <a:xfrm>
          <a:off x="369276" y="2967472"/>
          <a:ext cx="5169875" cy="61992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409" tIns="0" rIns="195409" bIns="0" numCol="1" spcCol="1270" anchor="ctr" anchorCtr="0">
          <a:noAutofit/>
        </a:bodyPr>
        <a:lstStyle/>
        <a:p>
          <a:pPr marL="0" lvl="0" indent="0" algn="l" defTabSz="933450" rtl="0">
            <a:lnSpc>
              <a:spcPct val="94000"/>
            </a:lnSpc>
            <a:spcBef>
              <a:spcPct val="0"/>
            </a:spcBef>
            <a:spcAft>
              <a:spcPct val="35000"/>
            </a:spcAft>
            <a:buNone/>
          </a:pPr>
          <a:r>
            <a:rPr lang="en-US" sz="2100" kern="1200"/>
            <a:t>Martin </a:t>
          </a:r>
          <a:r>
            <a:rPr lang="en-US" sz="2100" kern="1200" noProof="1">
              <a:latin typeface="Franklin Gothic Book" panose="020B0503020102020204"/>
            </a:rPr>
            <a:t>Bakalov-Game Director</a:t>
          </a:r>
          <a:endParaRPr lang="en-US" sz="2100" kern="1200" noProof="1"/>
        </a:p>
      </dsp:txBody>
      <dsp:txXfrm>
        <a:off x="399538" y="2997734"/>
        <a:ext cx="5109351" cy="559396"/>
      </dsp:txXfrm>
    </dsp:sp>
    <dsp:sp modelId="{4FE18658-B697-4E1B-9D81-AF390FC71B9C}">
      <dsp:nvSpPr>
        <dsp:cNvPr id="0" name=""/>
        <dsp:cNvSpPr/>
      </dsp:nvSpPr>
      <dsp:spPr>
        <a:xfrm>
          <a:off x="0" y="4229992"/>
          <a:ext cx="7385537" cy="529200"/>
        </a:xfrm>
        <a:prstGeom prst="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16C641-3112-47A5-B148-77556F8A28CC}">
      <dsp:nvSpPr>
        <dsp:cNvPr id="0" name=""/>
        <dsp:cNvSpPr/>
      </dsp:nvSpPr>
      <dsp:spPr>
        <a:xfrm>
          <a:off x="369276" y="3920032"/>
          <a:ext cx="5169875" cy="61992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409" tIns="0" rIns="195409" bIns="0" numCol="1" spcCol="1270" anchor="ctr" anchorCtr="0">
          <a:noAutofit/>
        </a:bodyPr>
        <a:lstStyle/>
        <a:p>
          <a:pPr marL="0" lvl="0" indent="0" algn="l" defTabSz="933450" rtl="0">
            <a:lnSpc>
              <a:spcPct val="94000"/>
            </a:lnSpc>
            <a:spcBef>
              <a:spcPct val="0"/>
            </a:spcBef>
            <a:spcAft>
              <a:spcPct val="35000"/>
            </a:spcAft>
            <a:buNone/>
          </a:pPr>
          <a:r>
            <a:rPr lang="en-US" sz="2100" kern="1200">
              <a:latin typeface="Franklin Gothic Book" panose="020B0503020102020204"/>
            </a:rPr>
            <a:t>Nikolay</a:t>
          </a:r>
          <a:r>
            <a:rPr lang="en-US" sz="2100" kern="1200"/>
            <a:t> </a:t>
          </a:r>
          <a:r>
            <a:rPr lang="en-US" sz="2100" kern="1200" noProof="1">
              <a:latin typeface="Franklin Gothic Book" panose="020B0503020102020204"/>
            </a:rPr>
            <a:t>Brankov-Developer</a:t>
          </a:r>
          <a:endParaRPr lang="en-US" sz="2100" kern="1200" noProof="1"/>
        </a:p>
      </dsp:txBody>
      <dsp:txXfrm>
        <a:off x="399538" y="3950294"/>
        <a:ext cx="5109351"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7/1/2020</a:t>
            </a:fld>
            <a:endParaRPr lang="en-US"/>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7/1/2020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a:p>
        </p:txBody>
      </p:sp>
    </p:spTree>
    <p:extLst>
      <p:ext uri="{BB962C8B-B14F-4D97-AF65-F5344CB8AC3E}">
        <p14:creationId xmlns:p14="http://schemas.microsoft.com/office/powerpoint/2010/main" val="3095859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7/1/2020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7/1/2020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smtClean="0"/>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smtClean="0"/>
              <a:t>7/1/2020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smtClean="0"/>
              <a:t>7/1/2020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7/1/2020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7/1/2020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7/1/2020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7/1/2020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2"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43"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a:t>The history game</a:t>
            </a:r>
          </a:p>
        </p:txBody>
      </p:sp>
      <p:sp>
        <p:nvSpPr>
          <p:cNvPr id="4" name="Subtitle 3">
            <a:extLst>
              <a:ext uri="{FF2B5EF4-FFF2-40B4-BE49-F238E27FC236}">
                <a16:creationId xmlns:a16="http://schemas.microsoft.com/office/drawing/2014/main" id="{6E661E49-0788-40C2-A5B6-638ADED71159}"/>
              </a:ext>
            </a:extLst>
          </p:cNvPr>
          <p:cNvSpPr>
            <a:spLocks noGrp="1"/>
          </p:cNvSpPr>
          <p:nvPr>
            <p:ph type="subTitle" idx="1"/>
          </p:nvPr>
        </p:nvSpPr>
        <p:spPr>
          <a:xfrm>
            <a:off x="2679906" y="3956279"/>
            <a:ext cx="6831673" cy="1086237"/>
          </a:xfrm>
        </p:spPr>
        <p:txBody>
          <a:bodyPr vert="horz" lIns="91440" tIns="45720" rIns="91440" bIns="45720" rtlCol="0">
            <a:normAutofit/>
          </a:bodyPr>
          <a:lstStyle/>
          <a:p>
            <a:pPr>
              <a:spcAft>
                <a:spcPts val="600"/>
              </a:spcAft>
            </a:pPr>
            <a:r>
              <a:rPr lang="en-US">
                <a:ea typeface="+mn-lt"/>
                <a:cs typeface="+mn-lt"/>
              </a:rPr>
              <a:t>404! Name not found</a:t>
            </a:r>
            <a:endParaRPr lang="en-US"/>
          </a:p>
          <a:p>
            <a:pPr>
              <a:spcAft>
                <a:spcPts val="600"/>
              </a:spcAft>
            </a:pPr>
            <a:endParaRPr lang="en-US"/>
          </a:p>
        </p:txBody>
      </p:sp>
    </p:spTree>
    <p:extLst>
      <p:ext uri="{BB962C8B-B14F-4D97-AF65-F5344CB8AC3E}">
        <p14:creationId xmlns:p14="http://schemas.microsoft.com/office/powerpoint/2010/main" val="154658038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1C0D-8473-4039-ACAC-B38C8DFFC4F2}"/>
              </a:ext>
            </a:extLst>
          </p:cNvPr>
          <p:cNvSpPr>
            <a:spLocks noGrp="1"/>
          </p:cNvSpPr>
          <p:nvPr>
            <p:ph type="title"/>
          </p:nvPr>
        </p:nvSpPr>
        <p:spPr>
          <a:xfrm>
            <a:off x="1088292" y="168031"/>
            <a:ext cx="9601200" cy="1485900"/>
          </a:xfrm>
        </p:spPr>
        <p:txBody>
          <a:bodyPr>
            <a:normAutofit/>
          </a:bodyPr>
          <a:lstStyle/>
          <a:p>
            <a:r>
              <a:rPr lang="en-US" sz="6000"/>
              <a:t>Who are we?</a:t>
            </a:r>
          </a:p>
        </p:txBody>
      </p:sp>
      <p:graphicFrame>
        <p:nvGraphicFramePr>
          <p:cNvPr id="4" name="Diagram 4">
            <a:extLst>
              <a:ext uri="{FF2B5EF4-FFF2-40B4-BE49-F238E27FC236}">
                <a16:creationId xmlns:a16="http://schemas.microsoft.com/office/drawing/2014/main" id="{B5522B63-2381-4AE4-8B05-2D0423F67E1D}"/>
              </a:ext>
            </a:extLst>
          </p:cNvPr>
          <p:cNvGraphicFramePr/>
          <p:nvPr>
            <p:extLst>
              <p:ext uri="{D42A27DB-BD31-4B8C-83A1-F6EECF244321}">
                <p14:modId xmlns:p14="http://schemas.microsoft.com/office/powerpoint/2010/main" val="3860184265"/>
              </p:ext>
            </p:extLst>
          </p:nvPr>
        </p:nvGraphicFramePr>
        <p:xfrm>
          <a:off x="1585490" y="1473200"/>
          <a:ext cx="7385537" cy="4868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1986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5" descr="A picture containing indoor, sitting, table, motorcycle&#10;&#10;Description automatically generated">
            <a:extLst>
              <a:ext uri="{FF2B5EF4-FFF2-40B4-BE49-F238E27FC236}">
                <a16:creationId xmlns:a16="http://schemas.microsoft.com/office/drawing/2014/main" id="{920862C5-C1FB-4BD3-91F8-AE34D24F933E}"/>
              </a:ext>
            </a:extLst>
          </p:cNvPr>
          <p:cNvPicPr>
            <a:picLocks noChangeAspect="1"/>
          </p:cNvPicPr>
          <p:nvPr/>
        </p:nvPicPr>
        <p:blipFill rotWithShape="1">
          <a:blip r:embed="rId2"/>
          <a:srcRect l="1360"/>
          <a:stretch/>
        </p:blipFill>
        <p:spPr>
          <a:xfrm>
            <a:off x="-1" y="10"/>
            <a:ext cx="12188652" cy="6857990"/>
          </a:xfrm>
          <a:prstGeom prst="rect">
            <a:avLst/>
          </a:prstGeom>
        </p:spPr>
      </p:pic>
      <p:sp>
        <p:nvSpPr>
          <p:cNvPr id="9" name="Rectangle 9">
            <a:extLst>
              <a:ext uri="{FF2B5EF4-FFF2-40B4-BE49-F238E27FC236}">
                <a16:creationId xmlns:a16="http://schemas.microsoft.com/office/drawing/2014/main" id="{BC46CD03-D076-40A3-9AA4-2B7BB288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3BBC6-5AED-467F-94EE-3C5836CB32D0}"/>
              </a:ext>
            </a:extLst>
          </p:cNvPr>
          <p:cNvSpPr>
            <a:spLocks noGrp="1"/>
          </p:cNvSpPr>
          <p:nvPr>
            <p:ph type="title"/>
          </p:nvPr>
        </p:nvSpPr>
        <p:spPr>
          <a:xfrm>
            <a:off x="1371600" y="685800"/>
            <a:ext cx="9601200" cy="1485900"/>
          </a:xfrm>
        </p:spPr>
        <p:txBody>
          <a:bodyPr>
            <a:normAutofit/>
          </a:bodyPr>
          <a:lstStyle/>
          <a:p>
            <a:r>
              <a:rPr lang="en-US"/>
              <a:t>The purpose of our project</a:t>
            </a:r>
          </a:p>
        </p:txBody>
      </p:sp>
      <p:sp>
        <p:nvSpPr>
          <p:cNvPr id="11" name="Rectangle 11">
            <a:extLst>
              <a:ext uri="{FF2B5EF4-FFF2-40B4-BE49-F238E27FC236}">
                <a16:creationId xmlns:a16="http://schemas.microsoft.com/office/drawing/2014/main" id="{88D28697-83F7-4C09-A9B2-6CAA58855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3B7CDA3-3573-4AC7-9565-2CFD6A1D6AE4}"/>
              </a:ext>
            </a:extLst>
          </p:cNvPr>
          <p:cNvSpPr>
            <a:spLocks noGrp="1"/>
          </p:cNvSpPr>
          <p:nvPr>
            <p:ph idx="1"/>
          </p:nvPr>
        </p:nvSpPr>
        <p:spPr>
          <a:xfrm>
            <a:off x="1371600" y="2286000"/>
            <a:ext cx="9601200" cy="3581400"/>
          </a:xfrm>
        </p:spPr>
        <p:txBody>
          <a:bodyPr vert="horz" lIns="91440" tIns="45720" rIns="91440" bIns="45720" rtlCol="0">
            <a:normAutofit/>
          </a:bodyPr>
          <a:lstStyle/>
          <a:p>
            <a:pPr marL="0" indent="0">
              <a:buNone/>
            </a:pPr>
            <a:r>
              <a:rPr lang="en-US"/>
              <a:t>History is one of the less interesting subjects in school for some kids, so the goal of the game is to make it more interesting and entertaining for children to study history in a way that they find way more attention-grabbing.</a:t>
            </a:r>
          </a:p>
          <a:p>
            <a:pPr marL="0" indent="0">
              <a:buNone/>
            </a:pPr>
            <a:endParaRPr lang="en-US"/>
          </a:p>
        </p:txBody>
      </p:sp>
    </p:spTree>
    <p:extLst>
      <p:ext uri="{BB962C8B-B14F-4D97-AF65-F5344CB8AC3E}">
        <p14:creationId xmlns:p14="http://schemas.microsoft.com/office/powerpoint/2010/main" val="327930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drawing&#10;&#10;Description automatically generated">
            <a:extLst>
              <a:ext uri="{FF2B5EF4-FFF2-40B4-BE49-F238E27FC236}">
                <a16:creationId xmlns:a16="http://schemas.microsoft.com/office/drawing/2014/main" id="{B98F1935-1624-4DF5-9E87-4CFBB858F918}"/>
              </a:ext>
            </a:extLst>
          </p:cNvPr>
          <p:cNvPicPr>
            <a:picLocks noChangeAspect="1"/>
          </p:cNvPicPr>
          <p:nvPr/>
        </p:nvPicPr>
        <p:blipFill rotWithShape="1">
          <a:blip r:embed="rId2"/>
          <a:srcRect b="25000"/>
          <a:stretch/>
        </p:blipFill>
        <p:spPr>
          <a:xfrm>
            <a:off x="20" y="-1"/>
            <a:ext cx="12191980" cy="6858000"/>
          </a:xfrm>
          <a:prstGeom prst="rect">
            <a:avLst/>
          </a:prstGeom>
        </p:spPr>
      </p:pic>
      <p:sp>
        <p:nvSpPr>
          <p:cNvPr id="9" name="Rectangle 8">
            <a:extLst>
              <a:ext uri="{FF2B5EF4-FFF2-40B4-BE49-F238E27FC236}">
                <a16:creationId xmlns:a16="http://schemas.microsoft.com/office/drawing/2014/main" id="{3CBA2BA5-DF4D-437C-9273-F945CF857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7948" y="1838152"/>
            <a:ext cx="5607908" cy="372444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7754EA86-2D7A-4D51-B5F6-DA6349D5F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1087261" y="1405049"/>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chemeClr val="tx1">
              <a:alpha val="70000"/>
            </a:schemeClr>
          </a:solidFill>
          <a:ln w="0">
            <a:noFill/>
            <a:prstDash val="solid"/>
            <a:round/>
            <a:headEnd/>
            <a:tailEnd/>
          </a:ln>
        </p:spPr>
      </p:sp>
      <p:sp>
        <p:nvSpPr>
          <p:cNvPr id="2" name="Title 1">
            <a:extLst>
              <a:ext uri="{FF2B5EF4-FFF2-40B4-BE49-F238E27FC236}">
                <a16:creationId xmlns:a16="http://schemas.microsoft.com/office/drawing/2014/main" id="{60110B69-1052-47DD-80EC-5C6C13BBCB41}"/>
              </a:ext>
            </a:extLst>
          </p:cNvPr>
          <p:cNvSpPr>
            <a:spLocks noGrp="1"/>
          </p:cNvSpPr>
          <p:nvPr>
            <p:ph type="title"/>
          </p:nvPr>
        </p:nvSpPr>
        <p:spPr>
          <a:xfrm>
            <a:off x="1885959" y="2185352"/>
            <a:ext cx="4891887" cy="1025935"/>
          </a:xfrm>
        </p:spPr>
        <p:txBody>
          <a:bodyPr anchor="ctr">
            <a:normAutofit/>
          </a:bodyPr>
          <a:lstStyle/>
          <a:p>
            <a:r>
              <a:rPr lang="en-US" sz="3600" noProof="1"/>
              <a:t>Future Plans</a:t>
            </a:r>
          </a:p>
        </p:txBody>
      </p:sp>
      <p:sp>
        <p:nvSpPr>
          <p:cNvPr id="3" name="Content Placeholder 2">
            <a:extLst>
              <a:ext uri="{FF2B5EF4-FFF2-40B4-BE49-F238E27FC236}">
                <a16:creationId xmlns:a16="http://schemas.microsoft.com/office/drawing/2014/main" id="{1B0392E6-B66C-439B-B071-EBB069FF272B}"/>
              </a:ext>
            </a:extLst>
          </p:cNvPr>
          <p:cNvSpPr>
            <a:spLocks noGrp="1"/>
          </p:cNvSpPr>
          <p:nvPr>
            <p:ph idx="1"/>
          </p:nvPr>
        </p:nvSpPr>
        <p:spPr>
          <a:xfrm>
            <a:off x="1885959" y="3211287"/>
            <a:ext cx="4891887" cy="2068284"/>
          </a:xfrm>
        </p:spPr>
        <p:txBody>
          <a:bodyPr vert="horz" lIns="91440" tIns="45720" rIns="91440" bIns="45720" rtlCol="0" anchor="t">
            <a:normAutofit/>
          </a:bodyPr>
          <a:lstStyle/>
          <a:p>
            <a:pPr marL="383540" indent="-383540"/>
            <a:r>
              <a:rPr lang="en-US" dirty="0">
                <a:ea typeface="+mn-lt"/>
                <a:cs typeface="+mn-lt"/>
              </a:rPr>
              <a:t>Add different languages for the game and the site.</a:t>
            </a:r>
            <a:endParaRPr lang="en-US" dirty="0"/>
          </a:p>
          <a:p>
            <a:pPr marL="383540" indent="-383540"/>
            <a:r>
              <a:rPr lang="en-US" dirty="0">
                <a:ea typeface="+mn-lt"/>
                <a:cs typeface="+mn-lt"/>
              </a:rPr>
              <a:t>Add more Bulgarian rulers to the game.</a:t>
            </a:r>
          </a:p>
          <a:p>
            <a:pPr marL="383540" indent="-383540"/>
            <a:endParaRPr lang="en-US"/>
          </a:p>
        </p:txBody>
      </p:sp>
    </p:spTree>
    <p:extLst>
      <p:ext uri="{BB962C8B-B14F-4D97-AF65-F5344CB8AC3E}">
        <p14:creationId xmlns:p14="http://schemas.microsoft.com/office/powerpoint/2010/main" val="294811601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6DC7-E63E-449C-B9DB-12F907EB0D06}"/>
              </a:ext>
            </a:extLst>
          </p:cNvPr>
          <p:cNvSpPr>
            <a:spLocks noGrp="1"/>
          </p:cNvSpPr>
          <p:nvPr>
            <p:ph type="title"/>
          </p:nvPr>
        </p:nvSpPr>
        <p:spPr>
          <a:xfrm>
            <a:off x="4263736" y="3335482"/>
            <a:ext cx="4293178" cy="793173"/>
          </a:xfrm>
        </p:spPr>
        <p:txBody>
          <a:bodyPr/>
          <a:lstStyle/>
          <a:p>
            <a:r>
              <a:rPr lang="en-US"/>
              <a:t>Used technology</a:t>
            </a:r>
          </a:p>
        </p:txBody>
      </p:sp>
      <p:sp>
        <p:nvSpPr>
          <p:cNvPr id="3" name="Content Placeholder 2">
            <a:extLst>
              <a:ext uri="{FF2B5EF4-FFF2-40B4-BE49-F238E27FC236}">
                <a16:creationId xmlns:a16="http://schemas.microsoft.com/office/drawing/2014/main" id="{281856AE-AEAC-41AD-9206-7E20623093F4}"/>
              </a:ext>
            </a:extLst>
          </p:cNvPr>
          <p:cNvSpPr>
            <a:spLocks noGrp="1"/>
          </p:cNvSpPr>
          <p:nvPr>
            <p:ph idx="1"/>
          </p:nvPr>
        </p:nvSpPr>
        <p:spPr/>
        <p:txBody>
          <a:bodyPr vert="horz" lIns="91440" tIns="45720" rIns="91440" bIns="45720" rtlCol="0" anchor="t">
            <a:normAutofit/>
          </a:bodyPr>
          <a:lstStyle/>
          <a:p>
            <a:pPr marL="383540" indent="-383540"/>
            <a:endParaRPr lang="en-US"/>
          </a:p>
          <a:p>
            <a:pPr marL="383540" indent="-383540"/>
            <a:endParaRPr lang="en-US"/>
          </a:p>
        </p:txBody>
      </p:sp>
      <p:pic>
        <p:nvPicPr>
          <p:cNvPr id="4" name="Picture 4">
            <a:extLst>
              <a:ext uri="{FF2B5EF4-FFF2-40B4-BE49-F238E27FC236}">
                <a16:creationId xmlns:a16="http://schemas.microsoft.com/office/drawing/2014/main" id="{BD362CEB-3945-4F48-AC38-736E8A658D07}"/>
              </a:ext>
            </a:extLst>
          </p:cNvPr>
          <p:cNvPicPr>
            <a:picLocks noChangeAspect="1"/>
          </p:cNvPicPr>
          <p:nvPr/>
        </p:nvPicPr>
        <p:blipFill>
          <a:blip r:embed="rId2"/>
          <a:stretch>
            <a:fillRect/>
          </a:stretch>
        </p:blipFill>
        <p:spPr>
          <a:xfrm>
            <a:off x="5589834" y="122150"/>
            <a:ext cx="2368246" cy="2331961"/>
          </a:xfrm>
          <a:prstGeom prst="rect">
            <a:avLst/>
          </a:prstGeom>
        </p:spPr>
      </p:pic>
      <p:pic>
        <p:nvPicPr>
          <p:cNvPr id="5" name="Picture 5" descr="A close up of a sign&#10;&#10;Description automatically generated">
            <a:extLst>
              <a:ext uri="{FF2B5EF4-FFF2-40B4-BE49-F238E27FC236}">
                <a16:creationId xmlns:a16="http://schemas.microsoft.com/office/drawing/2014/main" id="{D7F55078-D740-40C9-AA81-DBCF121C0DCC}"/>
              </a:ext>
            </a:extLst>
          </p:cNvPr>
          <p:cNvPicPr>
            <a:picLocks noChangeAspect="1"/>
          </p:cNvPicPr>
          <p:nvPr/>
        </p:nvPicPr>
        <p:blipFill>
          <a:blip r:embed="rId3"/>
          <a:stretch>
            <a:fillRect/>
          </a:stretch>
        </p:blipFill>
        <p:spPr>
          <a:xfrm>
            <a:off x="2503481" y="158435"/>
            <a:ext cx="2271486" cy="2271486"/>
          </a:xfrm>
          <a:prstGeom prst="rect">
            <a:avLst/>
          </a:prstGeom>
        </p:spPr>
      </p:pic>
      <p:pic>
        <p:nvPicPr>
          <p:cNvPr id="6" name="Picture 6" descr="A picture containing drawing, table&#10;&#10;Description automatically generated">
            <a:extLst>
              <a:ext uri="{FF2B5EF4-FFF2-40B4-BE49-F238E27FC236}">
                <a16:creationId xmlns:a16="http://schemas.microsoft.com/office/drawing/2014/main" id="{0F9B8014-6B19-40BA-B618-1E045A747D15}"/>
              </a:ext>
            </a:extLst>
          </p:cNvPr>
          <p:cNvPicPr>
            <a:picLocks noChangeAspect="1"/>
          </p:cNvPicPr>
          <p:nvPr/>
        </p:nvPicPr>
        <p:blipFill>
          <a:blip r:embed="rId4"/>
          <a:stretch>
            <a:fillRect/>
          </a:stretch>
        </p:blipFill>
        <p:spPr>
          <a:xfrm>
            <a:off x="8951710" y="47955"/>
            <a:ext cx="1799015" cy="2482548"/>
          </a:xfrm>
          <a:prstGeom prst="rect">
            <a:avLst/>
          </a:prstGeom>
        </p:spPr>
      </p:pic>
      <p:pic>
        <p:nvPicPr>
          <p:cNvPr id="8" name="Picture 8" descr="A close up of a sign&#10;&#10;Description automatically generated">
            <a:extLst>
              <a:ext uri="{FF2B5EF4-FFF2-40B4-BE49-F238E27FC236}">
                <a16:creationId xmlns:a16="http://schemas.microsoft.com/office/drawing/2014/main" id="{D0C7C110-C259-45A3-A830-13E6C037132C}"/>
              </a:ext>
            </a:extLst>
          </p:cNvPr>
          <p:cNvPicPr>
            <a:picLocks noChangeAspect="1"/>
          </p:cNvPicPr>
          <p:nvPr/>
        </p:nvPicPr>
        <p:blipFill>
          <a:blip r:embed="rId5"/>
          <a:stretch>
            <a:fillRect/>
          </a:stretch>
        </p:blipFill>
        <p:spPr>
          <a:xfrm>
            <a:off x="8717499" y="4290300"/>
            <a:ext cx="2259391" cy="1694543"/>
          </a:xfrm>
          <a:prstGeom prst="rect">
            <a:avLst/>
          </a:prstGeom>
        </p:spPr>
      </p:pic>
      <p:pic>
        <p:nvPicPr>
          <p:cNvPr id="13" name="Picture 13" descr="A close up of a logo&#10;&#10;Description automatically generated">
            <a:extLst>
              <a:ext uri="{FF2B5EF4-FFF2-40B4-BE49-F238E27FC236}">
                <a16:creationId xmlns:a16="http://schemas.microsoft.com/office/drawing/2014/main" id="{B23C98C7-0039-46D4-B93A-04BAB1C3AC1C}"/>
              </a:ext>
            </a:extLst>
          </p:cNvPr>
          <p:cNvPicPr>
            <a:picLocks noChangeAspect="1"/>
          </p:cNvPicPr>
          <p:nvPr/>
        </p:nvPicPr>
        <p:blipFill>
          <a:blip r:embed="rId6"/>
          <a:stretch>
            <a:fillRect/>
          </a:stretch>
        </p:blipFill>
        <p:spPr>
          <a:xfrm>
            <a:off x="2503813" y="4174182"/>
            <a:ext cx="1848153" cy="1848153"/>
          </a:xfrm>
          <a:prstGeom prst="rect">
            <a:avLst/>
          </a:prstGeom>
        </p:spPr>
      </p:pic>
    </p:spTree>
    <p:extLst>
      <p:ext uri="{BB962C8B-B14F-4D97-AF65-F5344CB8AC3E}">
        <p14:creationId xmlns:p14="http://schemas.microsoft.com/office/powerpoint/2010/main" val="185237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2" descr="A close up of a logo&#10;&#10;Description generated with high confidence">
            <a:extLst>
              <a:ext uri="{FF2B5EF4-FFF2-40B4-BE49-F238E27FC236}">
                <a16:creationId xmlns:a16="http://schemas.microsoft.com/office/drawing/2014/main" id="{D4134065-77F4-4598-A33B-D93C421E4755}"/>
              </a:ext>
            </a:extLst>
          </p:cNvPr>
          <p:cNvPicPr>
            <a:picLocks noChangeAspect="1"/>
          </p:cNvPicPr>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293846812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9C029D5-DBC9-4C2B-8210-3AA71186A1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1B446B-D1E8-42DD-BEED-8DA7E15E683B}">
  <ds:schemaRefs>
    <ds:schemaRef ds:uri="http://schemas.microsoft.com/sharepoint/v3/contenttype/forms"/>
  </ds:schemaRefs>
</ds:datastoreItem>
</file>

<file path=customXml/itemProps3.xml><?xml version="1.0" encoding="utf-8"?>
<ds:datastoreItem xmlns:ds="http://schemas.openxmlformats.org/officeDocument/2006/customXml" ds:itemID="{65845F41-51A1-4C7F-91AC-E0528F69338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Широк екран</PresentationFormat>
  <Slides>6</Slides>
  <Notes>1</Notes>
  <HiddenSlides>0</HiddenSlides>
  <ScaleCrop>false</ScaleCrop>
  <HeadingPairs>
    <vt:vector size="4" baseType="variant">
      <vt:variant>
        <vt:lpstr>Тема</vt:lpstr>
      </vt:variant>
      <vt:variant>
        <vt:i4>1</vt:i4>
      </vt:variant>
      <vt:variant>
        <vt:lpstr>Заглавия на слайдовете</vt:lpstr>
      </vt:variant>
      <vt:variant>
        <vt:i4>6</vt:i4>
      </vt:variant>
    </vt:vector>
  </HeadingPairs>
  <TitlesOfParts>
    <vt:vector size="7" baseType="lpstr">
      <vt:lpstr>Crop</vt:lpstr>
      <vt:lpstr>The history game</vt:lpstr>
      <vt:lpstr>Who are we?</vt:lpstr>
      <vt:lpstr>The purpose of our project</vt:lpstr>
      <vt:lpstr>Future Plans</vt:lpstr>
      <vt:lpstr>Used technology</vt:lpstr>
      <vt:lpstr>Презентация на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Design</dc:title>
  <dc:creator/>
  <cp:revision>11</cp:revision>
  <dcterms:created xsi:type="dcterms:W3CDTF">2020-06-20T15:54:27Z</dcterms:created>
  <dcterms:modified xsi:type="dcterms:W3CDTF">2020-07-01T19:12:36Z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