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3F3A9-3CAF-4FCE-A485-E658E1B83BA5}" v="231" dt="2022-11-11T09:38:12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Vacation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Vasil </a:t>
            </a:r>
            <a:r>
              <a:rPr lang="en-US" dirty="0" err="1"/>
              <a:t>Stanchev</a:t>
            </a:r>
            <a:r>
              <a:rPr lang="en-US" dirty="0"/>
              <a:t> 12v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214E5-BBAD-6A72-D0EE-FB078217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Идея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D69B50C-D625-F823-B3F8-A190FBFB9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3" r="4823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AD1B-EA28-A8D2-93E9-DF3ABEA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sz="2200" dirty="0" err="1"/>
              <a:t>Мениджър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отпуски</a:t>
            </a:r>
          </a:p>
          <a:p>
            <a:pPr marL="457200" indent="-457200">
              <a:buChar char="•"/>
            </a:pPr>
            <a:r>
              <a:rPr lang="en-US" sz="2200" dirty="0" err="1"/>
              <a:t>Потребител</a:t>
            </a:r>
          </a:p>
          <a:p>
            <a:pPr marL="914400" lvl="1">
              <a:buChar char="•"/>
            </a:pPr>
            <a:r>
              <a:rPr lang="en-US" sz="2200" dirty="0"/>
              <a:t> </a:t>
            </a:r>
            <a:r>
              <a:rPr lang="en-US" sz="2200" dirty="0" err="1"/>
              <a:t>Роли</a:t>
            </a:r>
          </a:p>
          <a:p>
            <a:pPr marL="457200" indent="-457200">
              <a:buChar char="•"/>
            </a:pPr>
            <a:r>
              <a:rPr lang="en-US" sz="2200" dirty="0" err="1"/>
              <a:t>Отбори</a:t>
            </a:r>
            <a:r>
              <a:rPr lang="en-US" sz="2200" dirty="0"/>
              <a:t> и </a:t>
            </a:r>
            <a:r>
              <a:rPr lang="en-US" sz="2200" dirty="0" err="1"/>
              <a:t>проекти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C98A9-4B71-FC00-8FAF-04EDA769F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B76-20B0-D8AE-1FE6-EDE10B182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0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92D97-0AFF-0D25-4730-BE3D4EFF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4623363" cy="4480726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0B5C0-2AEB-58A7-ED2A-97CC98B3F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EA2E971-BA6F-6E17-670B-29E2BA07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584" y="1896645"/>
            <a:ext cx="3953775" cy="306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3200" dirty="0" err="1"/>
              <a:t>Уеб</a:t>
            </a:r>
            <a:r>
              <a:rPr lang="en-US" sz="3200" dirty="0"/>
              <a:t> </a:t>
            </a:r>
            <a:r>
              <a:rPr lang="en-US" sz="3200" dirty="0" err="1"/>
              <a:t>базирано</a:t>
            </a:r>
            <a:r>
              <a:rPr lang="en-US" sz="3200" dirty="0"/>
              <a:t> </a:t>
            </a:r>
            <a:r>
              <a:rPr lang="en-US" sz="3200" dirty="0" err="1"/>
              <a:t>приложение</a:t>
            </a:r>
            <a:endParaRPr lang="en-US" sz="32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3200" dirty="0"/>
              <a:t>CRUD </a:t>
            </a:r>
            <a:r>
              <a:rPr lang="en-US" sz="3200" dirty="0" err="1"/>
              <a:t>операции</a:t>
            </a:r>
            <a:endParaRPr lang="en-US" sz="32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3200" dirty="0"/>
              <a:t>MVC </a:t>
            </a:r>
            <a:r>
              <a:rPr lang="en-US" sz="3200" err="1"/>
              <a:t>модел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139A-E08C-417E-5B44-3CB182920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94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055C-F742-685E-FE34-F54870BF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>
            <a:normAutofit/>
          </a:bodyPr>
          <a:lstStyle/>
          <a:p>
            <a:r>
              <a:rPr lang="en-US" dirty="0" err="1"/>
              <a:t>Технологии</a:t>
            </a:r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01DD6-2231-5CE0-D1FA-048F0A13C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0232" y="599325"/>
            <a:ext cx="548640" cy="548640"/>
          </a:xfrm>
          <a:prstGeom prst="ellipse">
            <a:avLst/>
          </a:prstGeom>
          <a:solidFill>
            <a:srgbClr val="4F383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294A09A9-5501-47C1-A89A-A340965A2BE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4E2367B-FCF6-AC22-2E14-7E8F7877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422719"/>
            <a:ext cx="3112094" cy="1947139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73C38AB-3DF6-F241-73DC-DE677B3E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4695713"/>
            <a:ext cx="2346459" cy="1847605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F28777-8C17-7220-7717-4F9DD9D6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390" y="3325603"/>
            <a:ext cx="1858273" cy="1474019"/>
          </a:xfrm>
          <a:prstGeom prst="rect">
            <a:avLst/>
          </a:prstGeom>
        </p:spPr>
      </p:pic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AE66C1A-36F3-5248-6CC3-C5F96B8F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004" y="2871982"/>
            <a:ext cx="4238563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FA2C4-F531-5E75-5E91-5EA4EB94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9446" y="6199632"/>
            <a:ext cx="439910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8645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1D1D-47F6-0B0B-3FE0-5CE88A148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Демонстрация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7EF83-1D54-EE21-7CD9-153E4ECF8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B55-CC3E-CFEA-DE35-1BB611BE5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755403" cy="2387600"/>
          </a:xfrm>
        </p:spPr>
        <p:txBody>
          <a:bodyPr/>
          <a:lstStyle/>
          <a:p>
            <a:r>
              <a:rPr lang="en-US" dirty="0" err="1"/>
              <a:t>Благодаря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вниманието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A489E-4978-0FBF-8E36-3E4747C23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9351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Vacation Manager</vt:lpstr>
      <vt:lpstr>Идея</vt:lpstr>
      <vt:lpstr>Приложение</vt:lpstr>
      <vt:lpstr>Технологии</vt:lpstr>
      <vt:lpstr>Демонстрация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79</cp:revision>
  <dcterms:created xsi:type="dcterms:W3CDTF">2022-11-11T08:16:43Z</dcterms:created>
  <dcterms:modified xsi:type="dcterms:W3CDTF">2022-11-11T10:54:34Z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