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F81FC-29AD-FDD1-F77B-BE57C0413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595143-1528-ED8E-5A7E-2EC30DB56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571E3C-A4C7-0783-2AD3-CD514D8D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0B9B-46E4-FB4F-B5D8-5E7DE81DAB97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B34978-F8C9-1225-1269-0A789E8A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123E30-A7D7-3443-9D17-4415D238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295-0572-8841-AAA3-109200545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94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7629D-8640-7D63-AC0C-DF9DAE57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768FB7-82DA-46B7-4AE4-9957E7468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557EBF-86B5-CF1E-8D38-067DAA48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0B9B-46E4-FB4F-B5D8-5E7DE81DAB97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C4D44D-8659-A9C3-E172-350B2C7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687E6A-A19C-557C-DB92-E4007EB2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295-0572-8841-AAA3-109200545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190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FF3ED8-7639-9AE0-8373-CEC57DC20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2935A6-19E7-132E-46D3-E255059BF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DC5D7E-4BEE-F7BC-F09A-53306C25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0B9B-46E4-FB4F-B5D8-5E7DE81DAB97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04B00F-B604-CCAD-AFE3-96A28678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C29226-D2FE-A1A6-6F3C-99258E9C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295-0572-8841-AAA3-109200545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793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6630FE-FF17-F237-17E9-EFC2CC31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0BEE2-2B00-7200-A6B2-15AD4EEE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132D66-6F6D-87D2-F209-9CBF4FDA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0B9B-46E4-FB4F-B5D8-5E7DE81DAB97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1866DD-FF49-19B7-9A68-37B21A2C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36F1F1-2D55-FE71-71BD-974BAB3D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295-0572-8841-AAA3-109200545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759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F9F6C-27C2-A47E-9013-E3070619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0C02D0-7A2B-2B9B-80C7-5B786E49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4823CA-CF92-4C22-B32C-B635C553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0B9B-46E4-FB4F-B5D8-5E7DE81DAB97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A2D2D8-653C-3354-213E-9D05972D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CB3263-F03F-3150-C654-0237D371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295-0572-8841-AAA3-109200545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09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4CF0D-C0A3-1A5F-FDE5-937F36CB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77E11A-2032-7D27-81DF-A3EC21200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41321D-CC4C-482C-D259-2986448B4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FA74F-B793-4CD7-2E2F-F8F025A2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0B9B-46E4-FB4F-B5D8-5E7DE81DAB97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67FB5A-BE20-32AC-06BA-31395745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094858-725F-82BE-8582-A1F8AEE9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295-0572-8841-AAA3-109200545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116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D575D-81FA-A228-6796-58D5423D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900C7B-2A38-19F0-CEA5-11A025712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788DAF-FB9E-2BAD-D313-527BEA41A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91278A-89A7-392C-4A90-C4C2EF91F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7156E2-8F27-EB49-294A-9F79F0469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F4346C-D0B7-B3C6-F120-33CA07E9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0B9B-46E4-FB4F-B5D8-5E7DE81DAB97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37455C-2B02-4A7A-FD3C-74DC193B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BE8A65-5EF5-F552-FF44-0C332BF0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295-0572-8841-AAA3-109200545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675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9759A-9643-2957-127E-E91D5378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984F22-0ACA-7165-5D0C-39068957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0B9B-46E4-FB4F-B5D8-5E7DE81DAB97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F8DAE8-B020-29A9-9AAA-85C06C5B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1FB5CD-78F1-D758-66E9-FEC71500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295-0572-8841-AAA3-109200545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147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3A696A-632D-913E-99C2-2D1D7B17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0B9B-46E4-FB4F-B5D8-5E7DE81DAB97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FE3745-8458-422A-1D9D-05713F07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4AEF4D-A5E1-24C5-2B00-0D2D9A16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295-0572-8841-AAA3-109200545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943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2BD5B-8655-045B-57EE-BEC89BFE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900BA9-12AD-3DD7-9831-7259D9E7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272FDA-44DE-D97C-8AA6-2EF49955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A64C85-3CA4-FF2F-5893-F4F382EE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0B9B-46E4-FB4F-B5D8-5E7DE81DAB97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19BE17-DE30-B5A3-5A00-4E9B8CD9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4B762E-7526-B504-6083-1E1A9289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295-0572-8841-AAA3-109200545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22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939F1-9F60-0916-4E1C-E76AA7F7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4D126A-5684-BAE6-11B8-9DBDB7184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AFF4F9-825A-359E-62DB-37A44F1A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4BDD6F-63D8-CC6F-496A-49D8E1BB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0B9B-46E4-FB4F-B5D8-5E7DE81DAB97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D4F1E3-242E-6E39-D733-C5DA3CFC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FFC7F2-413C-C4A4-08AC-76FBED6E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295-0572-8841-AAA3-109200545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842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2258371-C6A5-DFEC-3796-2F99DF92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9E462C-7457-06DF-20A3-7852D3CA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FD96A5-1579-D5D6-355D-7D8BC7759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10B9B-46E4-FB4F-B5D8-5E7DE81DAB97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717342-491E-3FA3-5828-015CF49BC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6FAE10-A738-47D7-D9A5-04212E367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87295-0572-8841-AAA3-109200545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01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7393E-6D25-499A-D0AD-0856311E1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4364037"/>
          </a:xfrm>
        </p:spPr>
        <p:txBody>
          <a:bodyPr>
            <a:normAutofit/>
          </a:bodyPr>
          <a:lstStyle/>
          <a:p>
            <a:r>
              <a:rPr kumimoji="1" lang="en-US" altLang="zh-TW" sz="11500" dirty="0">
                <a:solidFill>
                  <a:schemeClr val="bg1"/>
                </a:solidFill>
                <a:latin typeface="ACADEMY ENGRAVED LET PLAIN:1.0" panose="02000000000000000000" pitchFamily="2" charset="0"/>
                <a:ea typeface="SimSun-ExtB" panose="02010609060101010101" pitchFamily="49" charset="-122"/>
              </a:rPr>
              <a:t>2022 VTTF Panel</a:t>
            </a:r>
            <a:endParaRPr kumimoji="1" lang="zh-TW" altLang="en-US" sz="11500" dirty="0">
              <a:solidFill>
                <a:schemeClr val="bg1"/>
              </a:solidFill>
              <a:latin typeface="ACADEMY ENGRAVED LET PLAIN:1.0" panose="02000000000000000000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11AB759-D451-779D-CFAE-0FE9B6F6B7EC}"/>
              </a:ext>
            </a:extLst>
          </p:cNvPr>
          <p:cNvSpPr txBox="1"/>
          <p:nvPr/>
        </p:nvSpPr>
        <p:spPr>
          <a:xfrm>
            <a:off x="62293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4D90EAB-0A7D-F48E-5E1A-7AFE6F608313}"/>
              </a:ext>
            </a:extLst>
          </p:cNvPr>
          <p:cNvSpPr txBox="1"/>
          <p:nvPr/>
        </p:nvSpPr>
        <p:spPr>
          <a:xfrm>
            <a:off x="40576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09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ACADEMY ENGRAVED LET PLAIN:1.0</vt:lpstr>
      <vt:lpstr>Arial</vt:lpstr>
      <vt:lpstr>Calibri</vt:lpstr>
      <vt:lpstr>Calibri Light</vt:lpstr>
      <vt:lpstr>Office 佈景主題</vt:lpstr>
      <vt:lpstr>2022 VTTF Panel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VTTF Panel</dc:title>
  <dc:creator>Microsoft Office User</dc:creator>
  <cp:lastModifiedBy>Microsoft Office User</cp:lastModifiedBy>
  <cp:revision>2</cp:revision>
  <dcterms:created xsi:type="dcterms:W3CDTF">2022-10-24T04:21:52Z</dcterms:created>
  <dcterms:modified xsi:type="dcterms:W3CDTF">2022-10-24T04:38:34Z</dcterms:modified>
</cp:coreProperties>
</file>