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F22D4-2FA9-3A1A-DBFD-20F6BAAB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B10AC8-AB3D-A58C-E8E7-294AA6AF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3DB364-CFC4-905D-2D46-795CA961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AB5C1A-EF8F-5976-2FE6-187150A8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4195F-02DF-96CA-8D95-3D218E76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225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D417-60EC-7582-1CA1-EDCE9297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ADEE9B-A6BC-4B97-99FD-89FAAB88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6B6747-E8E5-D4E2-FCE1-22CF01DA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10E8CD-7A98-2742-33FC-AA3C89AF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EAF861-4E3C-E27C-B967-679B7983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263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4D4B0A-0A8A-6127-309C-E5828CAB9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DF0B4B-77C9-1C27-7144-98EDB2F34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04A70-5305-D875-2296-F193F13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8DFABA-817E-1F55-A280-92EB9C9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6ED69-8C8B-F6E4-E0D5-5F31E166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35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6F2B2-BB58-9140-E0F5-1B6E0AF7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6583E-257D-7C39-51C2-5CC1AD12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5100E-B958-56A4-1C65-93E05219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C0F1E-0689-DBFA-8347-7EEB138B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BE6672-AAC5-1064-2168-0264441A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221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0B6F4-9D26-8EF8-34A5-5EECCCD2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8FEB42-1F1B-9984-D1D2-6ACB8FAE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ED00A-1D55-B0B9-5458-73AF85C1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FF82E6-F581-0BE0-E2DF-29876A21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BDB522-57AF-C0E9-4B6A-D2B49DBE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461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E08D3-74C6-07B0-ED64-9F3A213F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2C4827-58B3-2B9B-0462-166A51587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C657A1-D062-780F-7DC8-0FBEE187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463B85-75C1-E869-07B9-C42D3A76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EBC7A5-9832-B6E7-03B8-A7B6679B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AB7936-E9A4-56F8-DB2C-48BE42D8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58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C3BF9-A53F-3519-93EF-6D9C6244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52817-9CA6-BBFC-F74D-17D62896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25B14A-9733-5EC7-AC7E-1FB57AAD5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049A60-DD9E-AD7C-C3FD-4BD15D4C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F6D46F-DB37-4C54-053A-1C69BA5C9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B277B6-95E2-77AB-BAB1-D9A4C742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159B04-89BF-94E2-8703-81C8D748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983AC0-E4DB-73A4-05F5-ACD06BA0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93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8F68E-5EFA-B91C-B6A1-315D2D9F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BAFD32-BBED-3765-9B76-ACB934C6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7F5A69-3290-6666-7B62-F0D8FEFF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F5E4EF-E50C-7F61-D6FB-9DE36201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10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3848A3-C12E-1BBE-BFA8-0FEF0809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D781CE-8121-9B71-1B3F-118DC7EE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E72CD2-B566-8242-B1C4-E7A29212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18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EFFD4-EE46-A7BE-D569-AF679714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EB173-37A1-13FC-C678-F1A11B5A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832F2C-D610-EF1D-0A4D-6D5816281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486DF6-1087-5ACD-F119-728DBCE9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8A3F04-1671-4556-DC08-38E8160F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529422-B2DC-4F11-02DD-D1B0C1B1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733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E7C9-BDE1-A010-B9F2-C428EA32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5AE843-6C20-7733-E132-2FF7D14EB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F0995B-74E6-D1A0-F06A-2EEB7F99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258477-25D5-1BAF-8A91-56041ED6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E54BBA-75B7-378D-8697-7727DC4A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0E242A-10AD-D50D-A102-6DC6440E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9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86945F-AFA1-C1DB-74E2-4AAC1C18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4CA78F-7162-9476-84F3-2BC1DD282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69402-8AE4-EF25-7FC5-4FAAC9E7D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4055-4739-6248-B20F-4B66E4FD606C}" type="datetimeFigureOut">
              <a:rPr kumimoji="1" lang="zh-TW" altLang="en-US" smtClean="0"/>
              <a:t>2022/11/1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5A3C9E-C6B6-0BD7-2F05-019FA1562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3C8466-BA55-F7D4-3446-D49B7982D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FE11-A1A5-4347-9CFC-4F22F15CF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78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22D5B00-C9F2-7DAA-F367-BFE9EDC10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5" r="11646"/>
          <a:stretch/>
        </p:blipFill>
        <p:spPr>
          <a:xfrm>
            <a:off x="6096000" y="1302207"/>
            <a:ext cx="2307580" cy="32229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54C6C8-DBF3-BFC1-85BA-BD1D2451E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2" r="17126"/>
          <a:stretch/>
        </p:blipFill>
        <p:spPr>
          <a:xfrm>
            <a:off x="9116677" y="1302207"/>
            <a:ext cx="2307580" cy="3222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123B34-3B51-864F-0610-D1879F8D12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88" r="30584" b="36078"/>
          <a:stretch/>
        </p:blipFill>
        <p:spPr>
          <a:xfrm>
            <a:off x="2981258" y="1302208"/>
            <a:ext cx="2307580" cy="32229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1D1B940-E939-3B51-F300-678359EE89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14" b="7720"/>
          <a:stretch/>
        </p:blipFill>
        <p:spPr>
          <a:xfrm>
            <a:off x="119097" y="1302208"/>
            <a:ext cx="2307580" cy="32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</cp:revision>
  <dcterms:created xsi:type="dcterms:W3CDTF">2022-11-01T11:43:32Z</dcterms:created>
  <dcterms:modified xsi:type="dcterms:W3CDTF">2022-11-01T11:54:32Z</dcterms:modified>
</cp:coreProperties>
</file>