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E61-BB1F-460B-9BDA-F5F8F749650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575E-CB52-4DB9-89CB-6946E0B9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1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E61-BB1F-460B-9BDA-F5F8F749650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575E-CB52-4DB9-89CB-6946E0B9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4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E61-BB1F-460B-9BDA-F5F8F749650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575E-CB52-4DB9-89CB-6946E0B9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E61-BB1F-460B-9BDA-F5F8F749650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575E-CB52-4DB9-89CB-6946E0B9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9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E61-BB1F-460B-9BDA-F5F8F749650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575E-CB52-4DB9-89CB-6946E0B9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E61-BB1F-460B-9BDA-F5F8F749650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575E-CB52-4DB9-89CB-6946E0B9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5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E61-BB1F-460B-9BDA-F5F8F749650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575E-CB52-4DB9-89CB-6946E0B9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02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E61-BB1F-460B-9BDA-F5F8F749650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575E-CB52-4DB9-89CB-6946E0B9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5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E61-BB1F-460B-9BDA-F5F8F749650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575E-CB52-4DB9-89CB-6946E0B9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3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E61-BB1F-460B-9BDA-F5F8F749650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575E-CB52-4DB9-89CB-6946E0B9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57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E61-BB1F-460B-9BDA-F5F8F749650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575E-CB52-4DB9-89CB-6946E0B9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34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5E61-BB1F-460B-9BDA-F5F8F749650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575E-CB52-4DB9-89CB-6946E0B9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74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 Herring | Word Stories">
            <a:extLst>
              <a:ext uri="{FF2B5EF4-FFF2-40B4-BE49-F238E27FC236}">
                <a16:creationId xmlns:a16="http://schemas.microsoft.com/office/drawing/2014/main" id="{9CAC3FFF-89AD-4D98-9717-BD1F19ED7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460158"/>
            <a:ext cx="35814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D8402-BC7E-4362-97DC-BF81E6EB906C}"/>
              </a:ext>
            </a:extLst>
          </p:cNvPr>
          <p:cNvSpPr txBox="1"/>
          <p:nvPr/>
        </p:nvSpPr>
        <p:spPr>
          <a:xfrm>
            <a:off x="1745673" y="3605735"/>
            <a:ext cx="565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Nice try.</a:t>
            </a:r>
          </a:p>
        </p:txBody>
      </p:sp>
    </p:spTree>
    <p:extLst>
      <p:ext uri="{BB962C8B-B14F-4D97-AF65-F5344CB8AC3E}">
        <p14:creationId xmlns:p14="http://schemas.microsoft.com/office/powerpoint/2010/main" val="83371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Mallard</dc:creator>
  <cp:lastModifiedBy>Tim Mallard</cp:lastModifiedBy>
  <cp:revision>3</cp:revision>
  <dcterms:created xsi:type="dcterms:W3CDTF">2020-04-28T15:02:50Z</dcterms:created>
  <dcterms:modified xsi:type="dcterms:W3CDTF">2020-04-28T15:06:50Z</dcterms:modified>
</cp:coreProperties>
</file>