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1" r:id="rId3"/>
    <p:sldId id="322" r:id="rId4"/>
    <p:sldId id="315" r:id="rId5"/>
    <p:sldId id="312" r:id="rId6"/>
    <p:sldId id="313" r:id="rId7"/>
    <p:sldId id="314" r:id="rId8"/>
    <p:sldId id="317" r:id="rId9"/>
    <p:sldId id="318" r:id="rId10"/>
    <p:sldId id="285" r:id="rId11"/>
    <p:sldId id="287" r:id="rId12"/>
    <p:sldId id="286" r:id="rId13"/>
    <p:sldId id="319" r:id="rId14"/>
    <p:sldId id="271" r:id="rId15"/>
    <p:sldId id="321" r:id="rId16"/>
    <p:sldId id="302" r:id="rId17"/>
    <p:sldId id="310" r:id="rId18"/>
    <p:sldId id="324" r:id="rId19"/>
    <p:sldId id="303" r:id="rId20"/>
    <p:sldId id="309" r:id="rId21"/>
    <p:sldId id="3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436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74" autoAdjust="0"/>
  </p:normalViewPr>
  <p:slideViewPr>
    <p:cSldViewPr snapToGrid="0">
      <p:cViewPr varScale="1">
        <p:scale>
          <a:sx n="105" d="100"/>
          <a:sy n="105" d="100"/>
        </p:scale>
        <p:origin x="78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D0AB6-F796-467E-95C5-505194991488}" type="doc">
      <dgm:prSet loTypeId="urn:microsoft.com/office/officeart/2005/8/layout/radial3" loCatId="cycle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95E9EE2-9656-4B01-B77E-FCA92AD015F7}">
      <dgm:prSet phldrT="[Text]"/>
      <dgm:spPr/>
      <dgm:t>
        <a:bodyPr/>
        <a:lstStyle/>
        <a:p>
          <a:r>
            <a:rPr lang="en-US" dirty="0"/>
            <a:t>Data Science</a:t>
          </a:r>
          <a:endParaRPr lang="en-IN" dirty="0"/>
        </a:p>
      </dgm:t>
    </dgm:pt>
    <dgm:pt modelId="{6D154516-3945-4DDC-A766-B559236A50B9}" type="parTrans" cxnId="{053A800C-FE4A-452B-B342-D1288BAED9D0}">
      <dgm:prSet/>
      <dgm:spPr/>
      <dgm:t>
        <a:bodyPr/>
        <a:lstStyle/>
        <a:p>
          <a:endParaRPr lang="en-IN"/>
        </a:p>
      </dgm:t>
    </dgm:pt>
    <dgm:pt modelId="{2E972816-EAB5-4EFC-AF0E-CCF83A66A9A9}" type="sibTrans" cxnId="{053A800C-FE4A-452B-B342-D1288BAED9D0}">
      <dgm:prSet/>
      <dgm:spPr/>
      <dgm:t>
        <a:bodyPr/>
        <a:lstStyle/>
        <a:p>
          <a:endParaRPr lang="en-IN"/>
        </a:p>
      </dgm:t>
    </dgm:pt>
    <dgm:pt modelId="{1BE027F3-2E4D-473E-8503-54580365DBCA}">
      <dgm:prSet phldrT="[Text]"/>
      <dgm:spPr/>
      <dgm:t>
        <a:bodyPr/>
        <a:lstStyle/>
        <a:p>
          <a:r>
            <a:rPr lang="en-US" dirty="0"/>
            <a:t>Domain Expertise	</a:t>
          </a:r>
          <a:endParaRPr lang="en-IN" dirty="0"/>
        </a:p>
      </dgm:t>
    </dgm:pt>
    <dgm:pt modelId="{F12EAFBD-2471-4B9E-AA90-EBE8649B76B5}" type="parTrans" cxnId="{BC9F13A8-F35D-4E4B-90DC-FE3251732CDA}">
      <dgm:prSet/>
      <dgm:spPr/>
      <dgm:t>
        <a:bodyPr/>
        <a:lstStyle/>
        <a:p>
          <a:endParaRPr lang="en-IN"/>
        </a:p>
      </dgm:t>
    </dgm:pt>
    <dgm:pt modelId="{D8D1A12E-126C-41EA-864B-DC7610BC9B7E}" type="sibTrans" cxnId="{BC9F13A8-F35D-4E4B-90DC-FE3251732CDA}">
      <dgm:prSet/>
      <dgm:spPr/>
      <dgm:t>
        <a:bodyPr/>
        <a:lstStyle/>
        <a:p>
          <a:endParaRPr lang="en-IN"/>
        </a:p>
      </dgm:t>
    </dgm:pt>
    <dgm:pt modelId="{F7AE399A-31FF-447B-A271-32DC75093BB4}">
      <dgm:prSet phldrT="[Text]"/>
      <dgm:spPr/>
      <dgm:t>
        <a:bodyPr/>
        <a:lstStyle/>
        <a:p>
          <a:r>
            <a:rPr lang="en-US" dirty="0"/>
            <a:t>Programming Skills	</a:t>
          </a:r>
          <a:endParaRPr lang="en-IN" dirty="0"/>
        </a:p>
      </dgm:t>
    </dgm:pt>
    <dgm:pt modelId="{6F65AFBC-BD7C-481E-AD98-05295FEB4682}" type="parTrans" cxnId="{BA1EA090-0CD9-4226-8C14-317A6C43FFC3}">
      <dgm:prSet/>
      <dgm:spPr/>
      <dgm:t>
        <a:bodyPr/>
        <a:lstStyle/>
        <a:p>
          <a:endParaRPr lang="en-IN"/>
        </a:p>
      </dgm:t>
    </dgm:pt>
    <dgm:pt modelId="{7AC39114-092E-4380-A6D8-0AF39FEC3892}" type="sibTrans" cxnId="{BA1EA090-0CD9-4226-8C14-317A6C43FFC3}">
      <dgm:prSet/>
      <dgm:spPr/>
      <dgm:t>
        <a:bodyPr/>
        <a:lstStyle/>
        <a:p>
          <a:endParaRPr lang="en-IN"/>
        </a:p>
      </dgm:t>
    </dgm:pt>
    <dgm:pt modelId="{FAFF2B8B-EC2A-4B55-86DC-04A27FED68CC}">
      <dgm:prSet phldrT="[Text]"/>
      <dgm:spPr/>
      <dgm:t>
        <a:bodyPr/>
        <a:lstStyle/>
        <a:p>
          <a:r>
            <a:rPr lang="en-US" dirty="0"/>
            <a:t>Statistics &amp; Math</a:t>
          </a:r>
          <a:endParaRPr lang="en-IN" dirty="0"/>
        </a:p>
      </dgm:t>
    </dgm:pt>
    <dgm:pt modelId="{09A7DFED-61BB-4F7D-8134-BAEB1606B572}" type="parTrans" cxnId="{93D428A5-9F1E-4F6B-A261-BA388E381B1E}">
      <dgm:prSet/>
      <dgm:spPr/>
      <dgm:t>
        <a:bodyPr/>
        <a:lstStyle/>
        <a:p>
          <a:endParaRPr lang="en-IN"/>
        </a:p>
      </dgm:t>
    </dgm:pt>
    <dgm:pt modelId="{723DC3A5-A3FA-4394-AB0A-5F4DE360B2FD}" type="sibTrans" cxnId="{93D428A5-9F1E-4F6B-A261-BA388E381B1E}">
      <dgm:prSet/>
      <dgm:spPr/>
      <dgm:t>
        <a:bodyPr/>
        <a:lstStyle/>
        <a:p>
          <a:endParaRPr lang="en-IN"/>
        </a:p>
      </dgm:t>
    </dgm:pt>
    <dgm:pt modelId="{064377DA-FEA4-4C80-B32C-546AEFB39C70}">
      <dgm:prSet phldrT="[Text]"/>
      <dgm:spPr/>
      <dgm:t>
        <a:bodyPr/>
        <a:lstStyle/>
        <a:p>
          <a:r>
            <a:rPr lang="en-US" dirty="0"/>
            <a:t>Problem Solving Mindset</a:t>
          </a:r>
          <a:endParaRPr lang="en-IN" dirty="0"/>
        </a:p>
      </dgm:t>
    </dgm:pt>
    <dgm:pt modelId="{D9398881-8EE6-4E4D-91AC-3B732B5374AB}" type="parTrans" cxnId="{759F001A-E43E-40FD-93F0-CD8D6C6BF243}">
      <dgm:prSet/>
      <dgm:spPr/>
      <dgm:t>
        <a:bodyPr/>
        <a:lstStyle/>
        <a:p>
          <a:endParaRPr lang="en-IN"/>
        </a:p>
      </dgm:t>
    </dgm:pt>
    <dgm:pt modelId="{40D2F9ED-135A-41EA-A43C-DAA9E9644AAF}" type="sibTrans" cxnId="{759F001A-E43E-40FD-93F0-CD8D6C6BF243}">
      <dgm:prSet/>
      <dgm:spPr/>
      <dgm:t>
        <a:bodyPr/>
        <a:lstStyle/>
        <a:p>
          <a:endParaRPr lang="en-IN"/>
        </a:p>
      </dgm:t>
    </dgm:pt>
    <dgm:pt modelId="{554B9112-B854-47C5-B1BA-6DC5289F2655}">
      <dgm:prSet/>
      <dgm:spPr/>
      <dgm:t>
        <a:bodyPr/>
        <a:lstStyle/>
        <a:p>
          <a:r>
            <a:rPr lang="en-US" dirty="0"/>
            <a:t>Data Engineering Skills</a:t>
          </a:r>
          <a:endParaRPr lang="en-IN" dirty="0"/>
        </a:p>
      </dgm:t>
    </dgm:pt>
    <dgm:pt modelId="{1EFB6A15-1526-477F-816D-2DF8BC2BD0B1}" type="parTrans" cxnId="{0FFC1EE1-6705-4AB2-9896-70501E48174E}">
      <dgm:prSet/>
      <dgm:spPr/>
      <dgm:t>
        <a:bodyPr/>
        <a:lstStyle/>
        <a:p>
          <a:endParaRPr lang="en-IN"/>
        </a:p>
      </dgm:t>
    </dgm:pt>
    <dgm:pt modelId="{D2BBBBD8-4205-4A52-9CA3-5B5D1797CFF0}" type="sibTrans" cxnId="{0FFC1EE1-6705-4AB2-9896-70501E48174E}">
      <dgm:prSet/>
      <dgm:spPr/>
      <dgm:t>
        <a:bodyPr/>
        <a:lstStyle/>
        <a:p>
          <a:endParaRPr lang="en-IN"/>
        </a:p>
      </dgm:t>
    </dgm:pt>
    <dgm:pt modelId="{15DE20E8-88AE-4A2F-B377-67F0544F261A}" type="pres">
      <dgm:prSet presAssocID="{5B5D0AB6-F796-467E-95C5-505194991488}" presName="composite" presStyleCnt="0">
        <dgm:presLayoutVars>
          <dgm:chMax val="1"/>
          <dgm:dir/>
          <dgm:resizeHandles val="exact"/>
        </dgm:presLayoutVars>
      </dgm:prSet>
      <dgm:spPr/>
    </dgm:pt>
    <dgm:pt modelId="{2D4C0689-EF6F-4350-AE98-B413B160B2A8}" type="pres">
      <dgm:prSet presAssocID="{5B5D0AB6-F796-467E-95C5-505194991488}" presName="radial" presStyleCnt="0">
        <dgm:presLayoutVars>
          <dgm:animLvl val="ctr"/>
        </dgm:presLayoutVars>
      </dgm:prSet>
      <dgm:spPr/>
    </dgm:pt>
    <dgm:pt modelId="{3BD5FC08-B453-466B-B90C-CAA5950E9554}" type="pres">
      <dgm:prSet presAssocID="{295E9EE2-9656-4B01-B77E-FCA92AD015F7}" presName="centerShape" presStyleLbl="vennNode1" presStyleIdx="0" presStyleCnt="6"/>
      <dgm:spPr/>
    </dgm:pt>
    <dgm:pt modelId="{E46DDB5A-DCA6-4A6B-B025-1EA054926201}" type="pres">
      <dgm:prSet presAssocID="{1BE027F3-2E4D-473E-8503-54580365DBCA}" presName="node" presStyleLbl="vennNode1" presStyleIdx="1" presStyleCnt="6">
        <dgm:presLayoutVars>
          <dgm:bulletEnabled val="1"/>
        </dgm:presLayoutVars>
      </dgm:prSet>
      <dgm:spPr/>
    </dgm:pt>
    <dgm:pt modelId="{33F2070E-2989-4CE2-9A1F-39194452D941}" type="pres">
      <dgm:prSet presAssocID="{F7AE399A-31FF-447B-A271-32DC75093BB4}" presName="node" presStyleLbl="vennNode1" presStyleIdx="2" presStyleCnt="6">
        <dgm:presLayoutVars>
          <dgm:bulletEnabled val="1"/>
        </dgm:presLayoutVars>
      </dgm:prSet>
      <dgm:spPr/>
    </dgm:pt>
    <dgm:pt modelId="{AC3A224F-CB20-4F2F-B01E-74FBC76816C1}" type="pres">
      <dgm:prSet presAssocID="{FAFF2B8B-EC2A-4B55-86DC-04A27FED68CC}" presName="node" presStyleLbl="vennNode1" presStyleIdx="3" presStyleCnt="6">
        <dgm:presLayoutVars>
          <dgm:bulletEnabled val="1"/>
        </dgm:presLayoutVars>
      </dgm:prSet>
      <dgm:spPr/>
    </dgm:pt>
    <dgm:pt modelId="{FA24B1E2-E675-4447-93F9-E33679F37DD8}" type="pres">
      <dgm:prSet presAssocID="{064377DA-FEA4-4C80-B32C-546AEFB39C70}" presName="node" presStyleLbl="vennNode1" presStyleIdx="4" presStyleCnt="6">
        <dgm:presLayoutVars>
          <dgm:bulletEnabled val="1"/>
        </dgm:presLayoutVars>
      </dgm:prSet>
      <dgm:spPr/>
    </dgm:pt>
    <dgm:pt modelId="{A294D664-8107-43B3-AA29-CCEE3B09C586}" type="pres">
      <dgm:prSet presAssocID="{554B9112-B854-47C5-B1BA-6DC5289F2655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053A800C-FE4A-452B-B342-D1288BAED9D0}" srcId="{5B5D0AB6-F796-467E-95C5-505194991488}" destId="{295E9EE2-9656-4B01-B77E-FCA92AD015F7}" srcOrd="0" destOrd="0" parTransId="{6D154516-3945-4DDC-A766-B559236A50B9}" sibTransId="{2E972816-EAB5-4EFC-AF0E-CCF83A66A9A9}"/>
    <dgm:cxn modelId="{759F001A-E43E-40FD-93F0-CD8D6C6BF243}" srcId="{295E9EE2-9656-4B01-B77E-FCA92AD015F7}" destId="{064377DA-FEA4-4C80-B32C-546AEFB39C70}" srcOrd="3" destOrd="0" parTransId="{D9398881-8EE6-4E4D-91AC-3B732B5374AB}" sibTransId="{40D2F9ED-135A-41EA-A43C-DAA9E9644AAF}"/>
    <dgm:cxn modelId="{6161471F-DE98-4C8D-A42A-027B0EA0343D}" type="presOf" srcId="{F7AE399A-31FF-447B-A271-32DC75093BB4}" destId="{33F2070E-2989-4CE2-9A1F-39194452D941}" srcOrd="0" destOrd="0" presId="urn:microsoft.com/office/officeart/2005/8/layout/radial3"/>
    <dgm:cxn modelId="{92C5E427-0AB7-41C8-84ED-43CB58CB445B}" type="presOf" srcId="{554B9112-B854-47C5-B1BA-6DC5289F2655}" destId="{A294D664-8107-43B3-AA29-CCEE3B09C586}" srcOrd="0" destOrd="0" presId="urn:microsoft.com/office/officeart/2005/8/layout/radial3"/>
    <dgm:cxn modelId="{3C42F362-D3B1-4AAD-93DD-F619DF3F3F7E}" type="presOf" srcId="{5B5D0AB6-F796-467E-95C5-505194991488}" destId="{15DE20E8-88AE-4A2F-B377-67F0544F261A}" srcOrd="0" destOrd="0" presId="urn:microsoft.com/office/officeart/2005/8/layout/radial3"/>
    <dgm:cxn modelId="{276D6563-8898-4AE1-AE96-019DCF3B7138}" type="presOf" srcId="{064377DA-FEA4-4C80-B32C-546AEFB39C70}" destId="{FA24B1E2-E675-4447-93F9-E33679F37DD8}" srcOrd="0" destOrd="0" presId="urn:microsoft.com/office/officeart/2005/8/layout/radial3"/>
    <dgm:cxn modelId="{70FF9844-ED2C-443B-BC0E-793238DAB85F}" type="presOf" srcId="{295E9EE2-9656-4B01-B77E-FCA92AD015F7}" destId="{3BD5FC08-B453-466B-B90C-CAA5950E9554}" srcOrd="0" destOrd="0" presId="urn:microsoft.com/office/officeart/2005/8/layout/radial3"/>
    <dgm:cxn modelId="{BA1EA090-0CD9-4226-8C14-317A6C43FFC3}" srcId="{295E9EE2-9656-4B01-B77E-FCA92AD015F7}" destId="{F7AE399A-31FF-447B-A271-32DC75093BB4}" srcOrd="1" destOrd="0" parTransId="{6F65AFBC-BD7C-481E-AD98-05295FEB4682}" sibTransId="{7AC39114-092E-4380-A6D8-0AF39FEC3892}"/>
    <dgm:cxn modelId="{41A5C892-0D0F-4D54-9D4D-52FE79C3D51F}" type="presOf" srcId="{1BE027F3-2E4D-473E-8503-54580365DBCA}" destId="{E46DDB5A-DCA6-4A6B-B025-1EA054926201}" srcOrd="0" destOrd="0" presId="urn:microsoft.com/office/officeart/2005/8/layout/radial3"/>
    <dgm:cxn modelId="{93D428A5-9F1E-4F6B-A261-BA388E381B1E}" srcId="{295E9EE2-9656-4B01-B77E-FCA92AD015F7}" destId="{FAFF2B8B-EC2A-4B55-86DC-04A27FED68CC}" srcOrd="2" destOrd="0" parTransId="{09A7DFED-61BB-4F7D-8134-BAEB1606B572}" sibTransId="{723DC3A5-A3FA-4394-AB0A-5F4DE360B2FD}"/>
    <dgm:cxn modelId="{BC9F13A8-F35D-4E4B-90DC-FE3251732CDA}" srcId="{295E9EE2-9656-4B01-B77E-FCA92AD015F7}" destId="{1BE027F3-2E4D-473E-8503-54580365DBCA}" srcOrd="0" destOrd="0" parTransId="{F12EAFBD-2471-4B9E-AA90-EBE8649B76B5}" sibTransId="{D8D1A12E-126C-41EA-864B-DC7610BC9B7E}"/>
    <dgm:cxn modelId="{ACA590BB-B5F3-4790-B86B-7968B042A278}" type="presOf" srcId="{FAFF2B8B-EC2A-4B55-86DC-04A27FED68CC}" destId="{AC3A224F-CB20-4F2F-B01E-74FBC76816C1}" srcOrd="0" destOrd="0" presId="urn:microsoft.com/office/officeart/2005/8/layout/radial3"/>
    <dgm:cxn modelId="{0FFC1EE1-6705-4AB2-9896-70501E48174E}" srcId="{295E9EE2-9656-4B01-B77E-FCA92AD015F7}" destId="{554B9112-B854-47C5-B1BA-6DC5289F2655}" srcOrd="4" destOrd="0" parTransId="{1EFB6A15-1526-477F-816D-2DF8BC2BD0B1}" sibTransId="{D2BBBBD8-4205-4A52-9CA3-5B5D1797CFF0}"/>
    <dgm:cxn modelId="{920F5D1A-1514-48B6-A314-8F1B5619B671}" type="presParOf" srcId="{15DE20E8-88AE-4A2F-B377-67F0544F261A}" destId="{2D4C0689-EF6F-4350-AE98-B413B160B2A8}" srcOrd="0" destOrd="0" presId="urn:microsoft.com/office/officeart/2005/8/layout/radial3"/>
    <dgm:cxn modelId="{E110D85C-8B7F-46C6-B60F-8ED1B750158C}" type="presParOf" srcId="{2D4C0689-EF6F-4350-AE98-B413B160B2A8}" destId="{3BD5FC08-B453-466B-B90C-CAA5950E9554}" srcOrd="0" destOrd="0" presId="urn:microsoft.com/office/officeart/2005/8/layout/radial3"/>
    <dgm:cxn modelId="{1643ABB7-11D3-4393-AD93-732CB124EC38}" type="presParOf" srcId="{2D4C0689-EF6F-4350-AE98-B413B160B2A8}" destId="{E46DDB5A-DCA6-4A6B-B025-1EA054926201}" srcOrd="1" destOrd="0" presId="urn:microsoft.com/office/officeart/2005/8/layout/radial3"/>
    <dgm:cxn modelId="{F9F00FBD-354A-4974-964E-145C313FBD89}" type="presParOf" srcId="{2D4C0689-EF6F-4350-AE98-B413B160B2A8}" destId="{33F2070E-2989-4CE2-9A1F-39194452D941}" srcOrd="2" destOrd="0" presId="urn:microsoft.com/office/officeart/2005/8/layout/radial3"/>
    <dgm:cxn modelId="{DF017F9D-3175-496A-B9C1-A7878EEB26A8}" type="presParOf" srcId="{2D4C0689-EF6F-4350-AE98-B413B160B2A8}" destId="{AC3A224F-CB20-4F2F-B01E-74FBC76816C1}" srcOrd="3" destOrd="0" presId="urn:microsoft.com/office/officeart/2005/8/layout/radial3"/>
    <dgm:cxn modelId="{129172FD-4E78-46A9-8674-204B3A5A8084}" type="presParOf" srcId="{2D4C0689-EF6F-4350-AE98-B413B160B2A8}" destId="{FA24B1E2-E675-4447-93F9-E33679F37DD8}" srcOrd="4" destOrd="0" presId="urn:microsoft.com/office/officeart/2005/8/layout/radial3"/>
    <dgm:cxn modelId="{BDB94B8E-E715-4595-9DFD-59114F4CB856}" type="presParOf" srcId="{2D4C0689-EF6F-4350-AE98-B413B160B2A8}" destId="{A294D664-8107-43B3-AA29-CCEE3B09C586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F0C89-6D45-400A-A00B-2BE309695EE5}" type="doc">
      <dgm:prSet loTypeId="urn:microsoft.com/office/officeart/2005/8/layout/radial6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9E86934-D6F0-4A79-B7FA-ACC1C24D783E}">
      <dgm:prSet phldrT="[Text]"/>
      <dgm:spPr/>
      <dgm:t>
        <a:bodyPr/>
        <a:lstStyle/>
        <a:p>
          <a:r>
            <a:rPr lang="en-US" dirty="0"/>
            <a:t>Data Science in Enterprises(who is it for?)</a:t>
          </a:r>
          <a:endParaRPr lang="en-IN" dirty="0"/>
        </a:p>
      </dgm:t>
    </dgm:pt>
    <dgm:pt modelId="{AF41223F-7703-48FF-943C-7B7B76CFAA3C}" type="parTrans" cxnId="{0B118DEB-E56A-4B07-B84B-87154ABFA794}">
      <dgm:prSet/>
      <dgm:spPr/>
      <dgm:t>
        <a:bodyPr/>
        <a:lstStyle/>
        <a:p>
          <a:endParaRPr lang="en-IN"/>
        </a:p>
      </dgm:t>
    </dgm:pt>
    <dgm:pt modelId="{CADFEF1D-5CFE-4A67-B3AB-183A59A3511D}" type="sibTrans" cxnId="{0B118DEB-E56A-4B07-B84B-87154ABFA794}">
      <dgm:prSet/>
      <dgm:spPr/>
      <dgm:t>
        <a:bodyPr/>
        <a:lstStyle/>
        <a:p>
          <a:endParaRPr lang="en-IN"/>
        </a:p>
      </dgm:t>
    </dgm:pt>
    <dgm:pt modelId="{F33B8979-C9D8-4CB0-AAA1-8E37720D5C5C}">
      <dgm:prSet phldrT="[Text]"/>
      <dgm:spPr/>
      <dgm:t>
        <a:bodyPr/>
        <a:lstStyle/>
        <a:p>
          <a:r>
            <a:rPr lang="en-US" dirty="0"/>
            <a:t>Business Analysts</a:t>
          </a:r>
          <a:endParaRPr lang="en-IN" dirty="0"/>
        </a:p>
      </dgm:t>
    </dgm:pt>
    <dgm:pt modelId="{DFFD112F-7241-4B8F-9219-CDD61969B579}" type="parTrans" cxnId="{CE7687D8-2A41-4BE9-AE86-C23CBBE82183}">
      <dgm:prSet/>
      <dgm:spPr/>
      <dgm:t>
        <a:bodyPr/>
        <a:lstStyle/>
        <a:p>
          <a:endParaRPr lang="en-IN"/>
        </a:p>
      </dgm:t>
    </dgm:pt>
    <dgm:pt modelId="{1765F0DE-E39A-4568-8ECB-A5F2527D4CD0}" type="sibTrans" cxnId="{CE7687D8-2A41-4BE9-AE86-C23CBBE82183}">
      <dgm:prSet/>
      <dgm:spPr/>
      <dgm:t>
        <a:bodyPr/>
        <a:lstStyle/>
        <a:p>
          <a:endParaRPr lang="en-IN"/>
        </a:p>
      </dgm:t>
    </dgm:pt>
    <dgm:pt modelId="{F76D5652-694C-42DC-915B-08B61E9A33EF}">
      <dgm:prSet phldrT="[Text]"/>
      <dgm:spPr/>
      <dgm:t>
        <a:bodyPr/>
        <a:lstStyle/>
        <a:p>
          <a:r>
            <a:rPr lang="en-US" dirty="0"/>
            <a:t>Developers</a:t>
          </a:r>
          <a:endParaRPr lang="en-IN" dirty="0"/>
        </a:p>
      </dgm:t>
    </dgm:pt>
    <dgm:pt modelId="{7E0B6470-AD94-4C65-946C-EA4CC2671092}" type="parTrans" cxnId="{350C68CB-3471-4C1F-89F7-635E1A899584}">
      <dgm:prSet/>
      <dgm:spPr/>
      <dgm:t>
        <a:bodyPr/>
        <a:lstStyle/>
        <a:p>
          <a:endParaRPr lang="en-IN"/>
        </a:p>
      </dgm:t>
    </dgm:pt>
    <dgm:pt modelId="{D6C3E00E-F50D-4647-9786-8AE11B66146E}" type="sibTrans" cxnId="{350C68CB-3471-4C1F-89F7-635E1A899584}">
      <dgm:prSet/>
      <dgm:spPr/>
      <dgm:t>
        <a:bodyPr/>
        <a:lstStyle/>
        <a:p>
          <a:endParaRPr lang="en-IN"/>
        </a:p>
      </dgm:t>
    </dgm:pt>
    <dgm:pt modelId="{C4B130D6-D533-421E-AB8B-AE842D422D20}">
      <dgm:prSet phldrT="[Text]"/>
      <dgm:spPr/>
      <dgm:t>
        <a:bodyPr/>
        <a:lstStyle/>
        <a:p>
          <a:r>
            <a:rPr lang="en-US" dirty="0"/>
            <a:t>Testers (Functional + Automation)</a:t>
          </a:r>
          <a:endParaRPr lang="en-IN" dirty="0"/>
        </a:p>
      </dgm:t>
    </dgm:pt>
    <dgm:pt modelId="{02A392D5-39D7-4FE0-8F50-3FFD7D6236AB}" type="parTrans" cxnId="{4BBB5AF4-43A4-4B87-8EA2-25C2F5F98E99}">
      <dgm:prSet/>
      <dgm:spPr/>
      <dgm:t>
        <a:bodyPr/>
        <a:lstStyle/>
        <a:p>
          <a:endParaRPr lang="en-IN"/>
        </a:p>
      </dgm:t>
    </dgm:pt>
    <dgm:pt modelId="{D6F8A790-B24A-4386-BC50-27DD4CEF9DE9}" type="sibTrans" cxnId="{4BBB5AF4-43A4-4B87-8EA2-25C2F5F98E99}">
      <dgm:prSet/>
      <dgm:spPr/>
      <dgm:t>
        <a:bodyPr/>
        <a:lstStyle/>
        <a:p>
          <a:endParaRPr lang="en-IN"/>
        </a:p>
      </dgm:t>
    </dgm:pt>
    <dgm:pt modelId="{1EA3644C-D8A9-4919-BCE5-F22BBB366560}">
      <dgm:prSet phldrT="[Text]"/>
      <dgm:spPr/>
      <dgm:t>
        <a:bodyPr/>
        <a:lstStyle/>
        <a:p>
          <a:r>
            <a:rPr lang="en-US" dirty="0"/>
            <a:t>Program management</a:t>
          </a:r>
          <a:endParaRPr lang="en-IN" dirty="0"/>
        </a:p>
      </dgm:t>
    </dgm:pt>
    <dgm:pt modelId="{E24ECC6F-B9D0-412C-8C95-9A4E2E7890D9}" type="parTrans" cxnId="{8EAC0858-BD49-4926-B43A-5E6D9ACBD8CC}">
      <dgm:prSet/>
      <dgm:spPr/>
      <dgm:t>
        <a:bodyPr/>
        <a:lstStyle/>
        <a:p>
          <a:endParaRPr lang="en-IN"/>
        </a:p>
      </dgm:t>
    </dgm:pt>
    <dgm:pt modelId="{BBC6B1B7-2C8A-4B68-8634-727EB64EF872}" type="sibTrans" cxnId="{8EAC0858-BD49-4926-B43A-5E6D9ACBD8CC}">
      <dgm:prSet/>
      <dgm:spPr/>
      <dgm:t>
        <a:bodyPr/>
        <a:lstStyle/>
        <a:p>
          <a:endParaRPr lang="en-IN"/>
        </a:p>
      </dgm:t>
    </dgm:pt>
    <dgm:pt modelId="{7B889BD4-22C5-4787-851B-61D9C8AEE47C}">
      <dgm:prSet/>
      <dgm:spPr/>
      <dgm:t>
        <a:bodyPr/>
        <a:lstStyle/>
        <a:p>
          <a:r>
            <a:rPr lang="en-US" dirty="0"/>
            <a:t>Risk and compliance</a:t>
          </a:r>
          <a:endParaRPr lang="en-IN" dirty="0"/>
        </a:p>
      </dgm:t>
    </dgm:pt>
    <dgm:pt modelId="{C1E291F7-8172-45EF-A19E-1C63CAFF1482}" type="parTrans" cxnId="{2F3E4F0A-3B8F-4DF5-BE64-8AD5F8312C15}">
      <dgm:prSet/>
      <dgm:spPr/>
      <dgm:t>
        <a:bodyPr/>
        <a:lstStyle/>
        <a:p>
          <a:endParaRPr lang="en-IN"/>
        </a:p>
      </dgm:t>
    </dgm:pt>
    <dgm:pt modelId="{4235AF03-5880-4115-A669-93A92B1BAD80}" type="sibTrans" cxnId="{2F3E4F0A-3B8F-4DF5-BE64-8AD5F8312C15}">
      <dgm:prSet/>
      <dgm:spPr/>
      <dgm:t>
        <a:bodyPr/>
        <a:lstStyle/>
        <a:p>
          <a:endParaRPr lang="en-IN"/>
        </a:p>
      </dgm:t>
    </dgm:pt>
    <dgm:pt modelId="{E1315561-D278-4096-9306-C9EF98552765}">
      <dgm:prSet/>
      <dgm:spPr/>
      <dgm:t>
        <a:bodyPr/>
        <a:lstStyle/>
        <a:p>
          <a:r>
            <a:rPr lang="en-US" dirty="0"/>
            <a:t>Solutions Architecture (Tech + Data + Information)</a:t>
          </a:r>
          <a:endParaRPr lang="en-IN" dirty="0"/>
        </a:p>
      </dgm:t>
    </dgm:pt>
    <dgm:pt modelId="{91047A44-93D5-46FE-8633-72028BF8C712}" type="parTrans" cxnId="{F69B2547-B1FD-4111-BDAF-4FC130CF6473}">
      <dgm:prSet/>
      <dgm:spPr/>
      <dgm:t>
        <a:bodyPr/>
        <a:lstStyle/>
        <a:p>
          <a:endParaRPr lang="en-IN"/>
        </a:p>
      </dgm:t>
    </dgm:pt>
    <dgm:pt modelId="{720B1D76-5852-44CF-AEEB-FC1D33FD7732}" type="sibTrans" cxnId="{F69B2547-B1FD-4111-BDAF-4FC130CF6473}">
      <dgm:prSet/>
      <dgm:spPr/>
      <dgm:t>
        <a:bodyPr/>
        <a:lstStyle/>
        <a:p>
          <a:endParaRPr lang="en-IN"/>
        </a:p>
      </dgm:t>
    </dgm:pt>
    <dgm:pt modelId="{24A10BDA-364A-4F6D-BF2E-6C53E0E83CB0}">
      <dgm:prSet/>
      <dgm:spPr/>
      <dgm:t>
        <a:bodyPr/>
        <a:lstStyle/>
        <a:p>
          <a:r>
            <a:rPr lang="en-US" dirty="0"/>
            <a:t>Info Security (cyber security)</a:t>
          </a:r>
          <a:endParaRPr lang="en-IN" dirty="0"/>
        </a:p>
      </dgm:t>
    </dgm:pt>
    <dgm:pt modelId="{8CEF334A-6D79-445E-A06E-903A756ED882}" type="parTrans" cxnId="{9374AA48-C962-4809-A0AA-0E21D83A3C1E}">
      <dgm:prSet/>
      <dgm:spPr/>
      <dgm:t>
        <a:bodyPr/>
        <a:lstStyle/>
        <a:p>
          <a:endParaRPr lang="en-IN"/>
        </a:p>
      </dgm:t>
    </dgm:pt>
    <dgm:pt modelId="{3A5B1311-2E0F-41A1-8669-6352E0814E5E}" type="sibTrans" cxnId="{9374AA48-C962-4809-A0AA-0E21D83A3C1E}">
      <dgm:prSet/>
      <dgm:spPr/>
      <dgm:t>
        <a:bodyPr/>
        <a:lstStyle/>
        <a:p>
          <a:endParaRPr lang="en-IN"/>
        </a:p>
      </dgm:t>
    </dgm:pt>
    <dgm:pt modelId="{75DBE233-1C27-4C31-A195-333608099C29}">
      <dgm:prSet/>
      <dgm:spPr/>
      <dgm:t>
        <a:bodyPr/>
        <a:lstStyle/>
        <a:p>
          <a:r>
            <a:rPr lang="en-US" dirty="0"/>
            <a:t>Production Support</a:t>
          </a:r>
          <a:endParaRPr lang="en-IN" dirty="0"/>
        </a:p>
      </dgm:t>
    </dgm:pt>
    <dgm:pt modelId="{BE612B29-8967-479C-AE50-97D060B8890B}" type="parTrans" cxnId="{6B66B1D7-322F-4877-B8B6-DC5A17036AEE}">
      <dgm:prSet/>
      <dgm:spPr/>
      <dgm:t>
        <a:bodyPr/>
        <a:lstStyle/>
        <a:p>
          <a:endParaRPr lang="en-IN"/>
        </a:p>
      </dgm:t>
    </dgm:pt>
    <dgm:pt modelId="{8445C005-0A98-43E5-B6B1-A2B0AB4D61C4}" type="sibTrans" cxnId="{6B66B1D7-322F-4877-B8B6-DC5A17036AEE}">
      <dgm:prSet/>
      <dgm:spPr/>
      <dgm:t>
        <a:bodyPr/>
        <a:lstStyle/>
        <a:p>
          <a:endParaRPr lang="en-IN"/>
        </a:p>
      </dgm:t>
    </dgm:pt>
    <dgm:pt modelId="{55AAB69E-9D1F-459D-A765-FF9888E3BF7E}">
      <dgm:prSet/>
      <dgm:spPr/>
      <dgm:t>
        <a:bodyPr/>
        <a:lstStyle/>
        <a:p>
          <a:r>
            <a:rPr lang="en-US" dirty="0"/>
            <a:t>“C” Level Team</a:t>
          </a:r>
          <a:endParaRPr lang="en-IN" dirty="0"/>
        </a:p>
      </dgm:t>
    </dgm:pt>
    <dgm:pt modelId="{9D1AAF2A-FB64-4F3D-8DE5-246298409F34}" type="parTrans" cxnId="{BC3BF4F3-9E19-4BDE-9525-834EDEFEF227}">
      <dgm:prSet/>
      <dgm:spPr/>
      <dgm:t>
        <a:bodyPr/>
        <a:lstStyle/>
        <a:p>
          <a:endParaRPr lang="en-IN"/>
        </a:p>
      </dgm:t>
    </dgm:pt>
    <dgm:pt modelId="{63D378F2-C19E-4228-822C-F95B3F08917B}" type="sibTrans" cxnId="{BC3BF4F3-9E19-4BDE-9525-834EDEFEF227}">
      <dgm:prSet/>
      <dgm:spPr/>
      <dgm:t>
        <a:bodyPr/>
        <a:lstStyle/>
        <a:p>
          <a:endParaRPr lang="en-IN"/>
        </a:p>
      </dgm:t>
    </dgm:pt>
    <dgm:pt modelId="{6A6407E1-EB06-4E68-AD80-96000ACC10DE}" type="pres">
      <dgm:prSet presAssocID="{DCBF0C89-6D45-400A-A00B-2BE309695EE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0E96A1-2143-443B-8178-7520F0E42A33}" type="pres">
      <dgm:prSet presAssocID="{09E86934-D6F0-4A79-B7FA-ACC1C24D783E}" presName="centerShape" presStyleLbl="node0" presStyleIdx="0" presStyleCnt="1"/>
      <dgm:spPr/>
    </dgm:pt>
    <dgm:pt modelId="{BC6EB9C7-5D9F-4443-B553-6D83A4F0A238}" type="pres">
      <dgm:prSet presAssocID="{F33B8979-C9D8-4CB0-AAA1-8E37720D5C5C}" presName="node" presStyleLbl="node1" presStyleIdx="0" presStyleCnt="9">
        <dgm:presLayoutVars>
          <dgm:bulletEnabled val="1"/>
        </dgm:presLayoutVars>
      </dgm:prSet>
      <dgm:spPr/>
    </dgm:pt>
    <dgm:pt modelId="{3919DC3A-0971-485E-8B21-1B127B035D9E}" type="pres">
      <dgm:prSet presAssocID="{F33B8979-C9D8-4CB0-AAA1-8E37720D5C5C}" presName="dummy" presStyleCnt="0"/>
      <dgm:spPr/>
    </dgm:pt>
    <dgm:pt modelId="{0B3A5D4C-C6A0-4706-BA2D-D4A27C62C0D1}" type="pres">
      <dgm:prSet presAssocID="{1765F0DE-E39A-4568-8ECB-A5F2527D4CD0}" presName="sibTrans" presStyleLbl="sibTrans2D1" presStyleIdx="0" presStyleCnt="9"/>
      <dgm:spPr/>
    </dgm:pt>
    <dgm:pt modelId="{83BB35FF-AF14-4390-B88C-DE8ADFDF394C}" type="pres">
      <dgm:prSet presAssocID="{7B889BD4-22C5-4787-851B-61D9C8AEE47C}" presName="node" presStyleLbl="node1" presStyleIdx="1" presStyleCnt="9">
        <dgm:presLayoutVars>
          <dgm:bulletEnabled val="1"/>
        </dgm:presLayoutVars>
      </dgm:prSet>
      <dgm:spPr/>
    </dgm:pt>
    <dgm:pt modelId="{162DC58B-D5E3-4F23-80E8-D786EBB3ABE9}" type="pres">
      <dgm:prSet presAssocID="{7B889BD4-22C5-4787-851B-61D9C8AEE47C}" presName="dummy" presStyleCnt="0"/>
      <dgm:spPr/>
    </dgm:pt>
    <dgm:pt modelId="{CC79E9C4-FCCF-4B40-829A-65D7F0A7AA9C}" type="pres">
      <dgm:prSet presAssocID="{4235AF03-5880-4115-A669-93A92B1BAD80}" presName="sibTrans" presStyleLbl="sibTrans2D1" presStyleIdx="1" presStyleCnt="9"/>
      <dgm:spPr/>
    </dgm:pt>
    <dgm:pt modelId="{0C4F19CD-E32C-46F6-AF79-2873FD4810B0}" type="pres">
      <dgm:prSet presAssocID="{24A10BDA-364A-4F6D-BF2E-6C53E0E83CB0}" presName="node" presStyleLbl="node1" presStyleIdx="2" presStyleCnt="9">
        <dgm:presLayoutVars>
          <dgm:bulletEnabled val="1"/>
        </dgm:presLayoutVars>
      </dgm:prSet>
      <dgm:spPr/>
    </dgm:pt>
    <dgm:pt modelId="{9969904E-DFC1-4CAB-9448-7FCEF6F00978}" type="pres">
      <dgm:prSet presAssocID="{24A10BDA-364A-4F6D-BF2E-6C53E0E83CB0}" presName="dummy" presStyleCnt="0"/>
      <dgm:spPr/>
    </dgm:pt>
    <dgm:pt modelId="{43286842-BC66-452B-9413-01977E8EB430}" type="pres">
      <dgm:prSet presAssocID="{3A5B1311-2E0F-41A1-8669-6352E0814E5E}" presName="sibTrans" presStyleLbl="sibTrans2D1" presStyleIdx="2" presStyleCnt="9"/>
      <dgm:spPr/>
    </dgm:pt>
    <dgm:pt modelId="{1BDA3A14-0F02-4A9A-B9D1-8AFA30E47D9C}" type="pres">
      <dgm:prSet presAssocID="{E1315561-D278-4096-9306-C9EF98552765}" presName="node" presStyleLbl="node1" presStyleIdx="3" presStyleCnt="9">
        <dgm:presLayoutVars>
          <dgm:bulletEnabled val="1"/>
        </dgm:presLayoutVars>
      </dgm:prSet>
      <dgm:spPr/>
    </dgm:pt>
    <dgm:pt modelId="{6C80E818-3E0D-4E26-99D0-646D45306B6A}" type="pres">
      <dgm:prSet presAssocID="{E1315561-D278-4096-9306-C9EF98552765}" presName="dummy" presStyleCnt="0"/>
      <dgm:spPr/>
    </dgm:pt>
    <dgm:pt modelId="{E56219CC-7750-489E-8A54-CF1E7EEEAB2A}" type="pres">
      <dgm:prSet presAssocID="{720B1D76-5852-44CF-AEEB-FC1D33FD7732}" presName="sibTrans" presStyleLbl="sibTrans2D1" presStyleIdx="3" presStyleCnt="9"/>
      <dgm:spPr/>
    </dgm:pt>
    <dgm:pt modelId="{00B5FDF9-5401-49A8-A33B-29CB29CF7185}" type="pres">
      <dgm:prSet presAssocID="{F76D5652-694C-42DC-915B-08B61E9A33EF}" presName="node" presStyleLbl="node1" presStyleIdx="4" presStyleCnt="9">
        <dgm:presLayoutVars>
          <dgm:bulletEnabled val="1"/>
        </dgm:presLayoutVars>
      </dgm:prSet>
      <dgm:spPr/>
    </dgm:pt>
    <dgm:pt modelId="{7BD14F9E-ADD5-4B66-87F1-002534AFA6F9}" type="pres">
      <dgm:prSet presAssocID="{F76D5652-694C-42DC-915B-08B61E9A33EF}" presName="dummy" presStyleCnt="0"/>
      <dgm:spPr/>
    </dgm:pt>
    <dgm:pt modelId="{C47ACA16-0EB3-4C04-8EF0-77C4E459FB9E}" type="pres">
      <dgm:prSet presAssocID="{D6C3E00E-F50D-4647-9786-8AE11B66146E}" presName="sibTrans" presStyleLbl="sibTrans2D1" presStyleIdx="4" presStyleCnt="9"/>
      <dgm:spPr/>
    </dgm:pt>
    <dgm:pt modelId="{0EF98063-7E79-4F87-92FF-413196C06D5B}" type="pres">
      <dgm:prSet presAssocID="{C4B130D6-D533-421E-AB8B-AE842D422D20}" presName="node" presStyleLbl="node1" presStyleIdx="5" presStyleCnt="9">
        <dgm:presLayoutVars>
          <dgm:bulletEnabled val="1"/>
        </dgm:presLayoutVars>
      </dgm:prSet>
      <dgm:spPr/>
    </dgm:pt>
    <dgm:pt modelId="{FAB60CAA-6B01-47B9-984A-73C1A8A66012}" type="pres">
      <dgm:prSet presAssocID="{C4B130D6-D533-421E-AB8B-AE842D422D20}" presName="dummy" presStyleCnt="0"/>
      <dgm:spPr/>
    </dgm:pt>
    <dgm:pt modelId="{2CA904AB-AB89-49D3-9C86-11F3588222CC}" type="pres">
      <dgm:prSet presAssocID="{D6F8A790-B24A-4386-BC50-27DD4CEF9DE9}" presName="sibTrans" presStyleLbl="sibTrans2D1" presStyleIdx="5" presStyleCnt="9"/>
      <dgm:spPr/>
    </dgm:pt>
    <dgm:pt modelId="{95E59B6B-894D-4762-89CA-A30C23741FA9}" type="pres">
      <dgm:prSet presAssocID="{1EA3644C-D8A9-4919-BCE5-F22BBB366560}" presName="node" presStyleLbl="node1" presStyleIdx="6" presStyleCnt="9">
        <dgm:presLayoutVars>
          <dgm:bulletEnabled val="1"/>
        </dgm:presLayoutVars>
      </dgm:prSet>
      <dgm:spPr/>
    </dgm:pt>
    <dgm:pt modelId="{756BF4D0-7760-4138-9EC4-9754129F3287}" type="pres">
      <dgm:prSet presAssocID="{1EA3644C-D8A9-4919-BCE5-F22BBB366560}" presName="dummy" presStyleCnt="0"/>
      <dgm:spPr/>
    </dgm:pt>
    <dgm:pt modelId="{C81B2261-77CD-4243-8A76-ECD6CCD3FC78}" type="pres">
      <dgm:prSet presAssocID="{BBC6B1B7-2C8A-4B68-8634-727EB64EF872}" presName="sibTrans" presStyleLbl="sibTrans2D1" presStyleIdx="6" presStyleCnt="9"/>
      <dgm:spPr/>
    </dgm:pt>
    <dgm:pt modelId="{BB9FCF3F-1788-4A17-91C5-B635408D86F9}" type="pres">
      <dgm:prSet presAssocID="{75DBE233-1C27-4C31-A195-333608099C29}" presName="node" presStyleLbl="node1" presStyleIdx="7" presStyleCnt="9">
        <dgm:presLayoutVars>
          <dgm:bulletEnabled val="1"/>
        </dgm:presLayoutVars>
      </dgm:prSet>
      <dgm:spPr/>
    </dgm:pt>
    <dgm:pt modelId="{A46FAED2-9014-4BC1-8989-693F16C268D8}" type="pres">
      <dgm:prSet presAssocID="{75DBE233-1C27-4C31-A195-333608099C29}" presName="dummy" presStyleCnt="0"/>
      <dgm:spPr/>
    </dgm:pt>
    <dgm:pt modelId="{01452F1F-0076-469B-A28A-F202F5A88B1A}" type="pres">
      <dgm:prSet presAssocID="{8445C005-0A98-43E5-B6B1-A2B0AB4D61C4}" presName="sibTrans" presStyleLbl="sibTrans2D1" presStyleIdx="7" presStyleCnt="9"/>
      <dgm:spPr/>
    </dgm:pt>
    <dgm:pt modelId="{8814A839-6446-4FC1-B698-71CD12F6A23D}" type="pres">
      <dgm:prSet presAssocID="{55AAB69E-9D1F-459D-A765-FF9888E3BF7E}" presName="node" presStyleLbl="node1" presStyleIdx="8" presStyleCnt="9">
        <dgm:presLayoutVars>
          <dgm:bulletEnabled val="1"/>
        </dgm:presLayoutVars>
      </dgm:prSet>
      <dgm:spPr/>
    </dgm:pt>
    <dgm:pt modelId="{6E2C34B2-F184-467B-988C-5808D8ECA2BE}" type="pres">
      <dgm:prSet presAssocID="{55AAB69E-9D1F-459D-A765-FF9888E3BF7E}" presName="dummy" presStyleCnt="0"/>
      <dgm:spPr/>
    </dgm:pt>
    <dgm:pt modelId="{1F674051-55E5-4A74-A3D8-BB72BE40C4FE}" type="pres">
      <dgm:prSet presAssocID="{63D378F2-C19E-4228-822C-F95B3F08917B}" presName="sibTrans" presStyleLbl="sibTrans2D1" presStyleIdx="8" presStyleCnt="9"/>
      <dgm:spPr/>
    </dgm:pt>
  </dgm:ptLst>
  <dgm:cxnLst>
    <dgm:cxn modelId="{2F3E4F0A-3B8F-4DF5-BE64-8AD5F8312C15}" srcId="{09E86934-D6F0-4A79-B7FA-ACC1C24D783E}" destId="{7B889BD4-22C5-4787-851B-61D9C8AEE47C}" srcOrd="1" destOrd="0" parTransId="{C1E291F7-8172-45EF-A19E-1C63CAFF1482}" sibTransId="{4235AF03-5880-4115-A669-93A92B1BAD80}"/>
    <dgm:cxn modelId="{160DEB12-952F-46AD-9B61-B5DC616A0C93}" type="presOf" srcId="{C4B130D6-D533-421E-AB8B-AE842D422D20}" destId="{0EF98063-7E79-4F87-92FF-413196C06D5B}" srcOrd="0" destOrd="0" presId="urn:microsoft.com/office/officeart/2005/8/layout/radial6"/>
    <dgm:cxn modelId="{718BDC16-15F5-4C2C-B0C7-1E224F5B27C8}" type="presOf" srcId="{720B1D76-5852-44CF-AEEB-FC1D33FD7732}" destId="{E56219CC-7750-489E-8A54-CF1E7EEEAB2A}" srcOrd="0" destOrd="0" presId="urn:microsoft.com/office/officeart/2005/8/layout/radial6"/>
    <dgm:cxn modelId="{71A92C1E-6564-4EAE-A3F2-92AAE98C9F93}" type="presOf" srcId="{24A10BDA-364A-4F6D-BF2E-6C53E0E83CB0}" destId="{0C4F19CD-E32C-46F6-AF79-2873FD4810B0}" srcOrd="0" destOrd="0" presId="urn:microsoft.com/office/officeart/2005/8/layout/radial6"/>
    <dgm:cxn modelId="{835F1929-F41D-4D71-9B0B-3CB54285A8FC}" type="presOf" srcId="{55AAB69E-9D1F-459D-A765-FF9888E3BF7E}" destId="{8814A839-6446-4FC1-B698-71CD12F6A23D}" srcOrd="0" destOrd="0" presId="urn:microsoft.com/office/officeart/2005/8/layout/radial6"/>
    <dgm:cxn modelId="{A68A312A-75D2-4A92-81FC-AE825ACC065B}" type="presOf" srcId="{1EA3644C-D8A9-4919-BCE5-F22BBB366560}" destId="{95E59B6B-894D-4762-89CA-A30C23741FA9}" srcOrd="0" destOrd="0" presId="urn:microsoft.com/office/officeart/2005/8/layout/radial6"/>
    <dgm:cxn modelId="{BD86EC2A-689D-407D-9CF3-B44E046EEF2D}" type="presOf" srcId="{1765F0DE-E39A-4568-8ECB-A5F2527D4CD0}" destId="{0B3A5D4C-C6A0-4706-BA2D-D4A27C62C0D1}" srcOrd="0" destOrd="0" presId="urn:microsoft.com/office/officeart/2005/8/layout/radial6"/>
    <dgm:cxn modelId="{F69B2547-B1FD-4111-BDAF-4FC130CF6473}" srcId="{09E86934-D6F0-4A79-B7FA-ACC1C24D783E}" destId="{E1315561-D278-4096-9306-C9EF98552765}" srcOrd="3" destOrd="0" parTransId="{91047A44-93D5-46FE-8633-72028BF8C712}" sibTransId="{720B1D76-5852-44CF-AEEB-FC1D33FD7732}"/>
    <dgm:cxn modelId="{B75B7868-83D9-4293-B8E6-5029C11849EA}" type="presOf" srcId="{F76D5652-694C-42DC-915B-08B61E9A33EF}" destId="{00B5FDF9-5401-49A8-A33B-29CB29CF7185}" srcOrd="0" destOrd="0" presId="urn:microsoft.com/office/officeart/2005/8/layout/radial6"/>
    <dgm:cxn modelId="{9374AA48-C962-4809-A0AA-0E21D83A3C1E}" srcId="{09E86934-D6F0-4A79-B7FA-ACC1C24D783E}" destId="{24A10BDA-364A-4F6D-BF2E-6C53E0E83CB0}" srcOrd="2" destOrd="0" parTransId="{8CEF334A-6D79-445E-A06E-903A756ED882}" sibTransId="{3A5B1311-2E0F-41A1-8669-6352E0814E5E}"/>
    <dgm:cxn modelId="{91E9B46C-E7E7-4FA9-8669-B9ADF72B4C4B}" type="presOf" srcId="{75DBE233-1C27-4C31-A195-333608099C29}" destId="{BB9FCF3F-1788-4A17-91C5-B635408D86F9}" srcOrd="0" destOrd="0" presId="urn:microsoft.com/office/officeart/2005/8/layout/radial6"/>
    <dgm:cxn modelId="{85164A51-0442-470D-A1B9-AF333454FD61}" type="presOf" srcId="{7B889BD4-22C5-4787-851B-61D9C8AEE47C}" destId="{83BB35FF-AF14-4390-B88C-DE8ADFDF394C}" srcOrd="0" destOrd="0" presId="urn:microsoft.com/office/officeart/2005/8/layout/radial6"/>
    <dgm:cxn modelId="{F6575A71-1EBF-4662-88A9-3D209EA21114}" type="presOf" srcId="{F33B8979-C9D8-4CB0-AAA1-8E37720D5C5C}" destId="{BC6EB9C7-5D9F-4443-B553-6D83A4F0A238}" srcOrd="0" destOrd="0" presId="urn:microsoft.com/office/officeart/2005/8/layout/radial6"/>
    <dgm:cxn modelId="{F6DCDC52-61AF-45EC-B0D1-58C84E4B0C81}" type="presOf" srcId="{D6F8A790-B24A-4386-BC50-27DD4CEF9DE9}" destId="{2CA904AB-AB89-49D3-9C86-11F3588222CC}" srcOrd="0" destOrd="0" presId="urn:microsoft.com/office/officeart/2005/8/layout/radial6"/>
    <dgm:cxn modelId="{6C7E5D74-E1CF-40BE-AD7D-69E94BCA7D7D}" type="presOf" srcId="{D6C3E00E-F50D-4647-9786-8AE11B66146E}" destId="{C47ACA16-0EB3-4C04-8EF0-77C4E459FB9E}" srcOrd="0" destOrd="0" presId="urn:microsoft.com/office/officeart/2005/8/layout/radial6"/>
    <dgm:cxn modelId="{A25B9777-F768-425C-8A96-B574D65C3F97}" type="presOf" srcId="{09E86934-D6F0-4A79-B7FA-ACC1C24D783E}" destId="{D80E96A1-2143-443B-8178-7520F0E42A33}" srcOrd="0" destOrd="0" presId="urn:microsoft.com/office/officeart/2005/8/layout/radial6"/>
    <dgm:cxn modelId="{8EAC0858-BD49-4926-B43A-5E6D9ACBD8CC}" srcId="{09E86934-D6F0-4A79-B7FA-ACC1C24D783E}" destId="{1EA3644C-D8A9-4919-BCE5-F22BBB366560}" srcOrd="6" destOrd="0" parTransId="{E24ECC6F-B9D0-412C-8C95-9A4E2E7890D9}" sibTransId="{BBC6B1B7-2C8A-4B68-8634-727EB64EF872}"/>
    <dgm:cxn modelId="{DFACEE79-B037-4337-BDF1-8287FF90D752}" type="presOf" srcId="{63D378F2-C19E-4228-822C-F95B3F08917B}" destId="{1F674051-55E5-4A74-A3D8-BB72BE40C4FE}" srcOrd="0" destOrd="0" presId="urn:microsoft.com/office/officeart/2005/8/layout/radial6"/>
    <dgm:cxn modelId="{82A04589-6639-4422-9C48-4DF945EE27F3}" type="presOf" srcId="{E1315561-D278-4096-9306-C9EF98552765}" destId="{1BDA3A14-0F02-4A9A-B9D1-8AFA30E47D9C}" srcOrd="0" destOrd="0" presId="urn:microsoft.com/office/officeart/2005/8/layout/radial6"/>
    <dgm:cxn modelId="{02A56FA1-D442-4120-8105-7887167C2F07}" type="presOf" srcId="{3A5B1311-2E0F-41A1-8669-6352E0814E5E}" destId="{43286842-BC66-452B-9413-01977E8EB430}" srcOrd="0" destOrd="0" presId="urn:microsoft.com/office/officeart/2005/8/layout/radial6"/>
    <dgm:cxn modelId="{014257A8-C8B4-4B56-A5F1-94DDBA773CC5}" type="presOf" srcId="{4235AF03-5880-4115-A669-93A92B1BAD80}" destId="{CC79E9C4-FCCF-4B40-829A-65D7F0A7AA9C}" srcOrd="0" destOrd="0" presId="urn:microsoft.com/office/officeart/2005/8/layout/radial6"/>
    <dgm:cxn modelId="{4A30E1B6-0DF8-404D-8EE1-EE68CB8FCF83}" type="presOf" srcId="{8445C005-0A98-43E5-B6B1-A2B0AB4D61C4}" destId="{01452F1F-0076-469B-A28A-F202F5A88B1A}" srcOrd="0" destOrd="0" presId="urn:microsoft.com/office/officeart/2005/8/layout/radial6"/>
    <dgm:cxn modelId="{350C68CB-3471-4C1F-89F7-635E1A899584}" srcId="{09E86934-D6F0-4A79-B7FA-ACC1C24D783E}" destId="{F76D5652-694C-42DC-915B-08B61E9A33EF}" srcOrd="4" destOrd="0" parTransId="{7E0B6470-AD94-4C65-946C-EA4CC2671092}" sibTransId="{D6C3E00E-F50D-4647-9786-8AE11B66146E}"/>
    <dgm:cxn modelId="{6B66B1D7-322F-4877-B8B6-DC5A17036AEE}" srcId="{09E86934-D6F0-4A79-B7FA-ACC1C24D783E}" destId="{75DBE233-1C27-4C31-A195-333608099C29}" srcOrd="7" destOrd="0" parTransId="{BE612B29-8967-479C-AE50-97D060B8890B}" sibTransId="{8445C005-0A98-43E5-B6B1-A2B0AB4D61C4}"/>
    <dgm:cxn modelId="{CE7687D8-2A41-4BE9-AE86-C23CBBE82183}" srcId="{09E86934-D6F0-4A79-B7FA-ACC1C24D783E}" destId="{F33B8979-C9D8-4CB0-AAA1-8E37720D5C5C}" srcOrd="0" destOrd="0" parTransId="{DFFD112F-7241-4B8F-9219-CDD61969B579}" sibTransId="{1765F0DE-E39A-4568-8ECB-A5F2527D4CD0}"/>
    <dgm:cxn modelId="{0B118DEB-E56A-4B07-B84B-87154ABFA794}" srcId="{DCBF0C89-6D45-400A-A00B-2BE309695EE5}" destId="{09E86934-D6F0-4A79-B7FA-ACC1C24D783E}" srcOrd="0" destOrd="0" parTransId="{AF41223F-7703-48FF-943C-7B7B76CFAA3C}" sibTransId="{CADFEF1D-5CFE-4A67-B3AB-183A59A3511D}"/>
    <dgm:cxn modelId="{BC3BF4F3-9E19-4BDE-9525-834EDEFEF227}" srcId="{09E86934-D6F0-4A79-B7FA-ACC1C24D783E}" destId="{55AAB69E-9D1F-459D-A765-FF9888E3BF7E}" srcOrd="8" destOrd="0" parTransId="{9D1AAF2A-FB64-4F3D-8DE5-246298409F34}" sibTransId="{63D378F2-C19E-4228-822C-F95B3F08917B}"/>
    <dgm:cxn modelId="{4BBB5AF4-43A4-4B87-8EA2-25C2F5F98E99}" srcId="{09E86934-D6F0-4A79-B7FA-ACC1C24D783E}" destId="{C4B130D6-D533-421E-AB8B-AE842D422D20}" srcOrd="5" destOrd="0" parTransId="{02A392D5-39D7-4FE0-8F50-3FFD7D6236AB}" sibTransId="{D6F8A790-B24A-4386-BC50-27DD4CEF9DE9}"/>
    <dgm:cxn modelId="{89372DFA-3616-4568-8DB4-0A3FBA07BF9E}" type="presOf" srcId="{BBC6B1B7-2C8A-4B68-8634-727EB64EF872}" destId="{C81B2261-77CD-4243-8A76-ECD6CCD3FC78}" srcOrd="0" destOrd="0" presId="urn:microsoft.com/office/officeart/2005/8/layout/radial6"/>
    <dgm:cxn modelId="{653211FE-DC0E-409F-AB1E-DCE877814AB4}" type="presOf" srcId="{DCBF0C89-6D45-400A-A00B-2BE309695EE5}" destId="{6A6407E1-EB06-4E68-AD80-96000ACC10DE}" srcOrd="0" destOrd="0" presId="urn:microsoft.com/office/officeart/2005/8/layout/radial6"/>
    <dgm:cxn modelId="{09436768-F69C-455B-8170-C3331010874F}" type="presParOf" srcId="{6A6407E1-EB06-4E68-AD80-96000ACC10DE}" destId="{D80E96A1-2143-443B-8178-7520F0E42A33}" srcOrd="0" destOrd="0" presId="urn:microsoft.com/office/officeart/2005/8/layout/radial6"/>
    <dgm:cxn modelId="{D178D422-FAA8-4CC9-AB1A-B5AA23EEC492}" type="presParOf" srcId="{6A6407E1-EB06-4E68-AD80-96000ACC10DE}" destId="{BC6EB9C7-5D9F-4443-B553-6D83A4F0A238}" srcOrd="1" destOrd="0" presId="urn:microsoft.com/office/officeart/2005/8/layout/radial6"/>
    <dgm:cxn modelId="{C6A61F1D-5C83-4481-9E0A-E2A2F4AD199C}" type="presParOf" srcId="{6A6407E1-EB06-4E68-AD80-96000ACC10DE}" destId="{3919DC3A-0971-485E-8B21-1B127B035D9E}" srcOrd="2" destOrd="0" presId="urn:microsoft.com/office/officeart/2005/8/layout/radial6"/>
    <dgm:cxn modelId="{69B07711-7762-4899-A24D-39074022E366}" type="presParOf" srcId="{6A6407E1-EB06-4E68-AD80-96000ACC10DE}" destId="{0B3A5D4C-C6A0-4706-BA2D-D4A27C62C0D1}" srcOrd="3" destOrd="0" presId="urn:microsoft.com/office/officeart/2005/8/layout/radial6"/>
    <dgm:cxn modelId="{3A8109FA-CE1D-4AC4-87CD-7A0A447F2777}" type="presParOf" srcId="{6A6407E1-EB06-4E68-AD80-96000ACC10DE}" destId="{83BB35FF-AF14-4390-B88C-DE8ADFDF394C}" srcOrd="4" destOrd="0" presId="urn:microsoft.com/office/officeart/2005/8/layout/radial6"/>
    <dgm:cxn modelId="{C02EF242-E9CD-4FCA-84B9-D7726F935D0A}" type="presParOf" srcId="{6A6407E1-EB06-4E68-AD80-96000ACC10DE}" destId="{162DC58B-D5E3-4F23-80E8-D786EBB3ABE9}" srcOrd="5" destOrd="0" presId="urn:microsoft.com/office/officeart/2005/8/layout/radial6"/>
    <dgm:cxn modelId="{9AFABB33-9920-43E1-8FA9-C06280922BC7}" type="presParOf" srcId="{6A6407E1-EB06-4E68-AD80-96000ACC10DE}" destId="{CC79E9C4-FCCF-4B40-829A-65D7F0A7AA9C}" srcOrd="6" destOrd="0" presId="urn:microsoft.com/office/officeart/2005/8/layout/radial6"/>
    <dgm:cxn modelId="{57B5E3A7-DFD1-4B8D-9E8B-4B9C540AF86C}" type="presParOf" srcId="{6A6407E1-EB06-4E68-AD80-96000ACC10DE}" destId="{0C4F19CD-E32C-46F6-AF79-2873FD4810B0}" srcOrd="7" destOrd="0" presId="urn:microsoft.com/office/officeart/2005/8/layout/radial6"/>
    <dgm:cxn modelId="{C725BA95-A0E6-4011-9257-E056CE5F5832}" type="presParOf" srcId="{6A6407E1-EB06-4E68-AD80-96000ACC10DE}" destId="{9969904E-DFC1-4CAB-9448-7FCEF6F00978}" srcOrd="8" destOrd="0" presId="urn:microsoft.com/office/officeart/2005/8/layout/radial6"/>
    <dgm:cxn modelId="{A6AD7DEA-FAF0-421D-AE24-CDA1E9EF20D6}" type="presParOf" srcId="{6A6407E1-EB06-4E68-AD80-96000ACC10DE}" destId="{43286842-BC66-452B-9413-01977E8EB430}" srcOrd="9" destOrd="0" presId="urn:microsoft.com/office/officeart/2005/8/layout/radial6"/>
    <dgm:cxn modelId="{C962CC41-175C-4E07-ADAE-113875DC5E0B}" type="presParOf" srcId="{6A6407E1-EB06-4E68-AD80-96000ACC10DE}" destId="{1BDA3A14-0F02-4A9A-B9D1-8AFA30E47D9C}" srcOrd="10" destOrd="0" presId="urn:microsoft.com/office/officeart/2005/8/layout/radial6"/>
    <dgm:cxn modelId="{D62CBD69-EEBE-4909-8295-5B6B8CAE261F}" type="presParOf" srcId="{6A6407E1-EB06-4E68-AD80-96000ACC10DE}" destId="{6C80E818-3E0D-4E26-99D0-646D45306B6A}" srcOrd="11" destOrd="0" presId="urn:microsoft.com/office/officeart/2005/8/layout/radial6"/>
    <dgm:cxn modelId="{662AA7B9-90D5-4F72-9912-D57A25098BF0}" type="presParOf" srcId="{6A6407E1-EB06-4E68-AD80-96000ACC10DE}" destId="{E56219CC-7750-489E-8A54-CF1E7EEEAB2A}" srcOrd="12" destOrd="0" presId="urn:microsoft.com/office/officeart/2005/8/layout/radial6"/>
    <dgm:cxn modelId="{E0129D25-36BF-4ADF-AAE6-17424F3AB311}" type="presParOf" srcId="{6A6407E1-EB06-4E68-AD80-96000ACC10DE}" destId="{00B5FDF9-5401-49A8-A33B-29CB29CF7185}" srcOrd="13" destOrd="0" presId="urn:microsoft.com/office/officeart/2005/8/layout/radial6"/>
    <dgm:cxn modelId="{2790FCB0-9734-47FF-A42F-F1E81609989A}" type="presParOf" srcId="{6A6407E1-EB06-4E68-AD80-96000ACC10DE}" destId="{7BD14F9E-ADD5-4B66-87F1-002534AFA6F9}" srcOrd="14" destOrd="0" presId="urn:microsoft.com/office/officeart/2005/8/layout/radial6"/>
    <dgm:cxn modelId="{129D8A7A-8FAD-429E-96F3-B70D0FDAF499}" type="presParOf" srcId="{6A6407E1-EB06-4E68-AD80-96000ACC10DE}" destId="{C47ACA16-0EB3-4C04-8EF0-77C4E459FB9E}" srcOrd="15" destOrd="0" presId="urn:microsoft.com/office/officeart/2005/8/layout/radial6"/>
    <dgm:cxn modelId="{A5E545B3-AF9C-4C52-91ED-40EC306197B7}" type="presParOf" srcId="{6A6407E1-EB06-4E68-AD80-96000ACC10DE}" destId="{0EF98063-7E79-4F87-92FF-413196C06D5B}" srcOrd="16" destOrd="0" presId="urn:microsoft.com/office/officeart/2005/8/layout/radial6"/>
    <dgm:cxn modelId="{2691BD97-47B3-46DE-AEDE-CEE7B8D29954}" type="presParOf" srcId="{6A6407E1-EB06-4E68-AD80-96000ACC10DE}" destId="{FAB60CAA-6B01-47B9-984A-73C1A8A66012}" srcOrd="17" destOrd="0" presId="urn:microsoft.com/office/officeart/2005/8/layout/radial6"/>
    <dgm:cxn modelId="{DA9BCDC8-ABAF-465F-AAEA-2B95D3D3B94F}" type="presParOf" srcId="{6A6407E1-EB06-4E68-AD80-96000ACC10DE}" destId="{2CA904AB-AB89-49D3-9C86-11F3588222CC}" srcOrd="18" destOrd="0" presId="urn:microsoft.com/office/officeart/2005/8/layout/radial6"/>
    <dgm:cxn modelId="{75B2023A-2C7A-47AA-BC24-323160D32C31}" type="presParOf" srcId="{6A6407E1-EB06-4E68-AD80-96000ACC10DE}" destId="{95E59B6B-894D-4762-89CA-A30C23741FA9}" srcOrd="19" destOrd="0" presId="urn:microsoft.com/office/officeart/2005/8/layout/radial6"/>
    <dgm:cxn modelId="{2EBEB4E6-C373-4DC3-A7ED-B3D4B81A80F4}" type="presParOf" srcId="{6A6407E1-EB06-4E68-AD80-96000ACC10DE}" destId="{756BF4D0-7760-4138-9EC4-9754129F3287}" srcOrd="20" destOrd="0" presId="urn:microsoft.com/office/officeart/2005/8/layout/radial6"/>
    <dgm:cxn modelId="{47BB448E-4924-4567-B357-BE4E3D9922D2}" type="presParOf" srcId="{6A6407E1-EB06-4E68-AD80-96000ACC10DE}" destId="{C81B2261-77CD-4243-8A76-ECD6CCD3FC78}" srcOrd="21" destOrd="0" presId="urn:microsoft.com/office/officeart/2005/8/layout/radial6"/>
    <dgm:cxn modelId="{B0C36201-556E-4617-BFBC-25AA9DAF37DF}" type="presParOf" srcId="{6A6407E1-EB06-4E68-AD80-96000ACC10DE}" destId="{BB9FCF3F-1788-4A17-91C5-B635408D86F9}" srcOrd="22" destOrd="0" presId="urn:microsoft.com/office/officeart/2005/8/layout/radial6"/>
    <dgm:cxn modelId="{4CE15015-0A1E-4277-B482-D3BB20C1E5C3}" type="presParOf" srcId="{6A6407E1-EB06-4E68-AD80-96000ACC10DE}" destId="{A46FAED2-9014-4BC1-8989-693F16C268D8}" srcOrd="23" destOrd="0" presId="urn:microsoft.com/office/officeart/2005/8/layout/radial6"/>
    <dgm:cxn modelId="{BF5F8ED1-946C-4162-B608-151FF94A5143}" type="presParOf" srcId="{6A6407E1-EB06-4E68-AD80-96000ACC10DE}" destId="{01452F1F-0076-469B-A28A-F202F5A88B1A}" srcOrd="24" destOrd="0" presId="urn:microsoft.com/office/officeart/2005/8/layout/radial6"/>
    <dgm:cxn modelId="{E8F20FA6-EF7F-4072-A73E-BAAED9BF75C9}" type="presParOf" srcId="{6A6407E1-EB06-4E68-AD80-96000ACC10DE}" destId="{8814A839-6446-4FC1-B698-71CD12F6A23D}" srcOrd="25" destOrd="0" presId="urn:microsoft.com/office/officeart/2005/8/layout/radial6"/>
    <dgm:cxn modelId="{28C0F8D1-9BE0-4251-8C54-6D3EE705365B}" type="presParOf" srcId="{6A6407E1-EB06-4E68-AD80-96000ACC10DE}" destId="{6E2C34B2-F184-467B-988C-5808D8ECA2BE}" srcOrd="26" destOrd="0" presId="urn:microsoft.com/office/officeart/2005/8/layout/radial6"/>
    <dgm:cxn modelId="{6A9FC01A-9B6F-44CB-8011-2A79438150CE}" type="presParOf" srcId="{6A6407E1-EB06-4E68-AD80-96000ACC10DE}" destId="{1F674051-55E5-4A74-A3D8-BB72BE40C4FE}" srcOrd="27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E98CD1-54D9-4966-92CC-3E49773594F3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B638242B-6C65-4AB3-8A38-72546FFA71C2}">
      <dgm:prSet phldrT="[Text]" custT="1"/>
      <dgm:spPr/>
      <dgm:t>
        <a:bodyPr/>
        <a:lstStyle/>
        <a:p>
          <a:r>
            <a:rPr lang="en-IN" sz="900" b="1" dirty="0"/>
            <a:t>Prescriptive</a:t>
          </a:r>
        </a:p>
        <a:p>
          <a:r>
            <a:rPr lang="en-IN" sz="900" b="1" dirty="0"/>
            <a:t> Analytics</a:t>
          </a:r>
        </a:p>
      </dgm:t>
    </dgm:pt>
    <dgm:pt modelId="{EB435A57-87CE-463A-850E-67565F877F6B}" type="parTrans" cxnId="{AC155F2E-D89F-4641-B74F-28869C299110}">
      <dgm:prSet/>
      <dgm:spPr/>
      <dgm:t>
        <a:bodyPr/>
        <a:lstStyle/>
        <a:p>
          <a:endParaRPr lang="en-IN"/>
        </a:p>
      </dgm:t>
    </dgm:pt>
    <dgm:pt modelId="{53D40776-3563-4A15-9DF3-B3545F053860}" type="sibTrans" cxnId="{AC155F2E-D89F-4641-B74F-28869C299110}">
      <dgm:prSet/>
      <dgm:spPr/>
      <dgm:t>
        <a:bodyPr/>
        <a:lstStyle/>
        <a:p>
          <a:endParaRPr lang="en-IN"/>
        </a:p>
      </dgm:t>
    </dgm:pt>
    <dgm:pt modelId="{951EAB02-ADFA-4568-9BB5-70B44FEBA78C}">
      <dgm:prSet phldrT="[Text]" custT="1"/>
      <dgm:spPr/>
      <dgm:t>
        <a:bodyPr/>
        <a:lstStyle/>
        <a:p>
          <a:r>
            <a:rPr lang="en-IN" sz="1200" b="1" dirty="0"/>
            <a:t>Predictive Analytics (What will Happen)</a:t>
          </a:r>
        </a:p>
        <a:p>
          <a:endParaRPr lang="en-IN" sz="1400" dirty="0"/>
        </a:p>
        <a:p>
          <a:endParaRPr lang="en-IN" sz="1400" dirty="0"/>
        </a:p>
      </dgm:t>
    </dgm:pt>
    <dgm:pt modelId="{643794AB-A65D-43A0-9215-7EE1E31993A7}" type="parTrans" cxnId="{95D2EA88-1E09-4B0C-B942-9C6EA9D63DBF}">
      <dgm:prSet/>
      <dgm:spPr/>
      <dgm:t>
        <a:bodyPr/>
        <a:lstStyle/>
        <a:p>
          <a:endParaRPr lang="en-IN"/>
        </a:p>
      </dgm:t>
    </dgm:pt>
    <dgm:pt modelId="{5C1E471B-9109-4EB6-888B-75819768E670}" type="sibTrans" cxnId="{95D2EA88-1E09-4B0C-B942-9C6EA9D63DBF}">
      <dgm:prSet/>
      <dgm:spPr/>
      <dgm:t>
        <a:bodyPr/>
        <a:lstStyle/>
        <a:p>
          <a:endParaRPr lang="en-IN"/>
        </a:p>
      </dgm:t>
    </dgm:pt>
    <dgm:pt modelId="{615C839C-1152-42F8-A871-D0B75D3D147A}">
      <dgm:prSet phldrT="[Text]" custT="1"/>
      <dgm:spPr/>
      <dgm:t>
        <a:bodyPr/>
        <a:lstStyle/>
        <a:p>
          <a:r>
            <a:rPr lang="en-IN" sz="1200" b="1" dirty="0"/>
            <a:t>Basic Reporting</a:t>
          </a:r>
        </a:p>
        <a:p>
          <a:endParaRPr lang="en-IN" sz="2800" dirty="0"/>
        </a:p>
      </dgm:t>
    </dgm:pt>
    <dgm:pt modelId="{5FB8243D-3FC2-4965-B7EF-6FB3591328FE}" type="parTrans" cxnId="{91BCB0AF-EF86-4131-8841-3BA03C2A14D0}">
      <dgm:prSet/>
      <dgm:spPr/>
      <dgm:t>
        <a:bodyPr/>
        <a:lstStyle/>
        <a:p>
          <a:endParaRPr lang="en-IN"/>
        </a:p>
      </dgm:t>
    </dgm:pt>
    <dgm:pt modelId="{3A8F307B-BD50-41E0-9EB7-EED24E99CD62}" type="sibTrans" cxnId="{91BCB0AF-EF86-4131-8841-3BA03C2A14D0}">
      <dgm:prSet/>
      <dgm:spPr/>
      <dgm:t>
        <a:bodyPr/>
        <a:lstStyle/>
        <a:p>
          <a:endParaRPr lang="en-IN"/>
        </a:p>
      </dgm:t>
    </dgm:pt>
    <dgm:pt modelId="{9D07FAEC-FA4E-44FE-9CC4-2F785D815D7D}">
      <dgm:prSet custT="1"/>
      <dgm:spPr/>
      <dgm:t>
        <a:bodyPr/>
        <a:lstStyle/>
        <a:p>
          <a:r>
            <a:rPr lang="en-IN" sz="1200" b="1" dirty="0"/>
            <a:t>Diagnostic Analytics(Why it Happened)</a:t>
          </a:r>
        </a:p>
        <a:p>
          <a:endParaRPr lang="en-IN" sz="1600" dirty="0"/>
        </a:p>
        <a:p>
          <a:endParaRPr lang="en-IN" sz="1600" dirty="0"/>
        </a:p>
      </dgm:t>
    </dgm:pt>
    <dgm:pt modelId="{BAC1D800-FAE1-4A09-B278-C502742E043D}" type="parTrans" cxnId="{AE0DECB2-743E-41C5-919E-0C8020B3518B}">
      <dgm:prSet/>
      <dgm:spPr/>
      <dgm:t>
        <a:bodyPr/>
        <a:lstStyle/>
        <a:p>
          <a:endParaRPr lang="en-IN"/>
        </a:p>
      </dgm:t>
    </dgm:pt>
    <dgm:pt modelId="{C7E5D388-9255-4A1D-94F5-6F4CC5D3F022}" type="sibTrans" cxnId="{AE0DECB2-743E-41C5-919E-0C8020B3518B}">
      <dgm:prSet/>
      <dgm:spPr/>
      <dgm:t>
        <a:bodyPr/>
        <a:lstStyle/>
        <a:p>
          <a:endParaRPr lang="en-IN"/>
        </a:p>
      </dgm:t>
    </dgm:pt>
    <dgm:pt modelId="{8C2F9981-9A5A-4985-A1AB-3EB90A79CC1B}">
      <dgm:prSet custT="1"/>
      <dgm:spPr/>
      <dgm:t>
        <a:bodyPr/>
        <a:lstStyle/>
        <a:p>
          <a:endParaRPr lang="en-IN" sz="2000" dirty="0"/>
        </a:p>
        <a:p>
          <a:r>
            <a:rPr lang="en-IN" sz="1200" b="1" dirty="0"/>
            <a:t>Descriptive Analytics (What Happened?)</a:t>
          </a:r>
        </a:p>
        <a:p>
          <a:endParaRPr lang="en-IN" sz="2000" dirty="0"/>
        </a:p>
        <a:p>
          <a:endParaRPr lang="en-IN" sz="2000" dirty="0"/>
        </a:p>
        <a:p>
          <a:endParaRPr lang="en-IN" sz="2000" dirty="0"/>
        </a:p>
      </dgm:t>
    </dgm:pt>
    <dgm:pt modelId="{9BE8310A-856F-4110-BE86-9E2C163A024B}" type="parTrans" cxnId="{47CA7A94-0322-4DBF-A708-117A82B9B1DF}">
      <dgm:prSet/>
      <dgm:spPr/>
      <dgm:t>
        <a:bodyPr/>
        <a:lstStyle/>
        <a:p>
          <a:endParaRPr lang="en-IN"/>
        </a:p>
      </dgm:t>
    </dgm:pt>
    <dgm:pt modelId="{82006F7E-0E6F-477E-A320-AFB2391A3E08}" type="sibTrans" cxnId="{47CA7A94-0322-4DBF-A708-117A82B9B1DF}">
      <dgm:prSet/>
      <dgm:spPr/>
      <dgm:t>
        <a:bodyPr/>
        <a:lstStyle/>
        <a:p>
          <a:endParaRPr lang="en-IN"/>
        </a:p>
      </dgm:t>
    </dgm:pt>
    <dgm:pt modelId="{A3F2C984-548D-43AC-B5A6-02FE3EA85818}">
      <dgm:prSet custT="1"/>
      <dgm:spPr/>
      <dgm:t>
        <a:bodyPr/>
        <a:lstStyle/>
        <a:p>
          <a:r>
            <a:rPr lang="en-IN" sz="1200" b="1" dirty="0"/>
            <a:t>Business Intelligence</a:t>
          </a:r>
        </a:p>
        <a:p>
          <a:endParaRPr lang="en-IN" sz="2000" dirty="0"/>
        </a:p>
        <a:p>
          <a:endParaRPr lang="en-IN" sz="3300" dirty="0"/>
        </a:p>
      </dgm:t>
    </dgm:pt>
    <dgm:pt modelId="{C59E444C-96A0-4C6E-AF6F-107EF9AA0D8F}" type="parTrans" cxnId="{EB82AB50-9934-4FE8-A6BF-921B43D7E6D0}">
      <dgm:prSet/>
      <dgm:spPr/>
      <dgm:t>
        <a:bodyPr/>
        <a:lstStyle/>
        <a:p>
          <a:endParaRPr lang="en-IN"/>
        </a:p>
      </dgm:t>
    </dgm:pt>
    <dgm:pt modelId="{883D54E0-8C5B-465B-9ABE-69F845D12400}" type="sibTrans" cxnId="{EB82AB50-9934-4FE8-A6BF-921B43D7E6D0}">
      <dgm:prSet/>
      <dgm:spPr/>
      <dgm:t>
        <a:bodyPr/>
        <a:lstStyle/>
        <a:p>
          <a:endParaRPr lang="en-IN"/>
        </a:p>
      </dgm:t>
    </dgm:pt>
    <dgm:pt modelId="{DD7C6A01-429F-482A-B383-75B57E176ABA}" type="pres">
      <dgm:prSet presAssocID="{F9E98CD1-54D9-4966-92CC-3E49773594F3}" presName="Name0" presStyleCnt="0">
        <dgm:presLayoutVars>
          <dgm:dir/>
          <dgm:animLvl val="lvl"/>
          <dgm:resizeHandles val="exact"/>
        </dgm:presLayoutVars>
      </dgm:prSet>
      <dgm:spPr/>
    </dgm:pt>
    <dgm:pt modelId="{73C9860D-A38E-4C21-9996-19D332080F02}" type="pres">
      <dgm:prSet presAssocID="{B638242B-6C65-4AB3-8A38-72546FFA71C2}" presName="Name8" presStyleCnt="0"/>
      <dgm:spPr/>
    </dgm:pt>
    <dgm:pt modelId="{8C42034A-0613-4DA1-B253-1FEC3075F341}" type="pres">
      <dgm:prSet presAssocID="{B638242B-6C65-4AB3-8A38-72546FFA71C2}" presName="level" presStyleLbl="node1" presStyleIdx="0" presStyleCnt="6">
        <dgm:presLayoutVars>
          <dgm:chMax val="1"/>
          <dgm:bulletEnabled val="1"/>
        </dgm:presLayoutVars>
      </dgm:prSet>
      <dgm:spPr/>
    </dgm:pt>
    <dgm:pt modelId="{33638E83-7C1D-4317-B604-BEB15575BEBA}" type="pres">
      <dgm:prSet presAssocID="{B638242B-6C65-4AB3-8A38-72546FFA71C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4B1E75-8F96-4F68-8C52-7F311CF083F6}" type="pres">
      <dgm:prSet presAssocID="{951EAB02-ADFA-4568-9BB5-70B44FEBA78C}" presName="Name8" presStyleCnt="0"/>
      <dgm:spPr/>
    </dgm:pt>
    <dgm:pt modelId="{11EDBF3D-6A3F-4B12-9E1B-23FCCF068A59}" type="pres">
      <dgm:prSet presAssocID="{951EAB02-ADFA-4568-9BB5-70B44FEBA78C}" presName="level" presStyleLbl="node1" presStyleIdx="1" presStyleCnt="6">
        <dgm:presLayoutVars>
          <dgm:chMax val="1"/>
          <dgm:bulletEnabled val="1"/>
        </dgm:presLayoutVars>
      </dgm:prSet>
      <dgm:spPr/>
    </dgm:pt>
    <dgm:pt modelId="{ADA9F170-D8FB-4A55-9BC2-EDED66FB2115}" type="pres">
      <dgm:prSet presAssocID="{951EAB02-ADFA-4568-9BB5-70B44FEBA78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641C9B5-0EA2-4441-9AD7-E384F509C77B}" type="pres">
      <dgm:prSet presAssocID="{9D07FAEC-FA4E-44FE-9CC4-2F785D815D7D}" presName="Name8" presStyleCnt="0"/>
      <dgm:spPr/>
    </dgm:pt>
    <dgm:pt modelId="{D948C1C2-2395-43AA-BD47-05D940D59162}" type="pres">
      <dgm:prSet presAssocID="{9D07FAEC-FA4E-44FE-9CC4-2F785D815D7D}" presName="level" presStyleLbl="node1" presStyleIdx="2" presStyleCnt="6">
        <dgm:presLayoutVars>
          <dgm:chMax val="1"/>
          <dgm:bulletEnabled val="1"/>
        </dgm:presLayoutVars>
      </dgm:prSet>
      <dgm:spPr/>
    </dgm:pt>
    <dgm:pt modelId="{FB2E6C64-ADCB-4EE3-878E-1130AE2DBF86}" type="pres">
      <dgm:prSet presAssocID="{9D07FAEC-FA4E-44FE-9CC4-2F785D815D7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086C7A3-3590-44C0-889D-7BCF09302F4F}" type="pres">
      <dgm:prSet presAssocID="{8C2F9981-9A5A-4985-A1AB-3EB90A79CC1B}" presName="Name8" presStyleCnt="0"/>
      <dgm:spPr/>
    </dgm:pt>
    <dgm:pt modelId="{22F40738-F257-4E82-B3A5-00197E2977B2}" type="pres">
      <dgm:prSet presAssocID="{8C2F9981-9A5A-4985-A1AB-3EB90A79CC1B}" presName="level" presStyleLbl="node1" presStyleIdx="3" presStyleCnt="6">
        <dgm:presLayoutVars>
          <dgm:chMax val="1"/>
          <dgm:bulletEnabled val="1"/>
        </dgm:presLayoutVars>
      </dgm:prSet>
      <dgm:spPr/>
    </dgm:pt>
    <dgm:pt modelId="{F3A7F5FE-A862-47C8-B094-B0E424CBD2AE}" type="pres">
      <dgm:prSet presAssocID="{8C2F9981-9A5A-4985-A1AB-3EB90A79CC1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165D9C4-7434-42C4-8AEA-DCDB4BA42C12}" type="pres">
      <dgm:prSet presAssocID="{A3F2C984-548D-43AC-B5A6-02FE3EA85818}" presName="Name8" presStyleCnt="0"/>
      <dgm:spPr/>
    </dgm:pt>
    <dgm:pt modelId="{68715370-E499-4C3B-B17F-2D2663A1885F}" type="pres">
      <dgm:prSet presAssocID="{A3F2C984-548D-43AC-B5A6-02FE3EA85818}" presName="level" presStyleLbl="node1" presStyleIdx="4" presStyleCnt="6" custScaleY="118784" custLinFactNeighborX="196" custLinFactNeighborY="-131">
        <dgm:presLayoutVars>
          <dgm:chMax val="1"/>
          <dgm:bulletEnabled val="1"/>
        </dgm:presLayoutVars>
      </dgm:prSet>
      <dgm:spPr/>
    </dgm:pt>
    <dgm:pt modelId="{E4122BA0-C016-49E8-92B3-36AD7787EE90}" type="pres">
      <dgm:prSet presAssocID="{A3F2C984-548D-43AC-B5A6-02FE3EA858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7CD83A8-C3FC-40A2-BA09-6BC315675079}" type="pres">
      <dgm:prSet presAssocID="{615C839C-1152-42F8-A871-D0B75D3D147A}" presName="Name8" presStyleCnt="0"/>
      <dgm:spPr/>
    </dgm:pt>
    <dgm:pt modelId="{B17D2BF8-35A2-4AC7-86B5-0B03A8FECA49}" type="pres">
      <dgm:prSet presAssocID="{615C839C-1152-42F8-A871-D0B75D3D147A}" presName="level" presStyleLbl="node1" presStyleIdx="5" presStyleCnt="6">
        <dgm:presLayoutVars>
          <dgm:chMax val="1"/>
          <dgm:bulletEnabled val="1"/>
        </dgm:presLayoutVars>
      </dgm:prSet>
      <dgm:spPr/>
    </dgm:pt>
    <dgm:pt modelId="{A1967434-4505-4A29-8C49-3A80E3FEC741}" type="pres">
      <dgm:prSet presAssocID="{615C839C-1152-42F8-A871-D0B75D3D147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02D5900-444D-4EDF-B646-167C2687219E}" type="presOf" srcId="{9D07FAEC-FA4E-44FE-9CC4-2F785D815D7D}" destId="{D948C1C2-2395-43AA-BD47-05D940D59162}" srcOrd="0" destOrd="0" presId="urn:microsoft.com/office/officeart/2005/8/layout/pyramid1"/>
    <dgm:cxn modelId="{43C4C002-6722-4C3A-899B-79CD881FC053}" type="presOf" srcId="{A3F2C984-548D-43AC-B5A6-02FE3EA85818}" destId="{68715370-E499-4C3B-B17F-2D2663A1885F}" srcOrd="0" destOrd="0" presId="urn:microsoft.com/office/officeart/2005/8/layout/pyramid1"/>
    <dgm:cxn modelId="{C612BB11-F7A4-43C6-A599-D2E1819A0E56}" type="presOf" srcId="{F9E98CD1-54D9-4966-92CC-3E49773594F3}" destId="{DD7C6A01-429F-482A-B383-75B57E176ABA}" srcOrd="0" destOrd="0" presId="urn:microsoft.com/office/officeart/2005/8/layout/pyramid1"/>
    <dgm:cxn modelId="{25F90215-7648-495D-A7AB-498F980967A5}" type="presOf" srcId="{615C839C-1152-42F8-A871-D0B75D3D147A}" destId="{B17D2BF8-35A2-4AC7-86B5-0B03A8FECA49}" srcOrd="0" destOrd="0" presId="urn:microsoft.com/office/officeart/2005/8/layout/pyramid1"/>
    <dgm:cxn modelId="{AC155F2E-D89F-4641-B74F-28869C299110}" srcId="{F9E98CD1-54D9-4966-92CC-3E49773594F3}" destId="{B638242B-6C65-4AB3-8A38-72546FFA71C2}" srcOrd="0" destOrd="0" parTransId="{EB435A57-87CE-463A-850E-67565F877F6B}" sibTransId="{53D40776-3563-4A15-9DF3-B3545F053860}"/>
    <dgm:cxn modelId="{9A951966-59DF-426B-83D1-75ACCFE883C2}" type="presOf" srcId="{615C839C-1152-42F8-A871-D0B75D3D147A}" destId="{A1967434-4505-4A29-8C49-3A80E3FEC741}" srcOrd="1" destOrd="0" presId="urn:microsoft.com/office/officeart/2005/8/layout/pyramid1"/>
    <dgm:cxn modelId="{EB82AB50-9934-4FE8-A6BF-921B43D7E6D0}" srcId="{F9E98CD1-54D9-4966-92CC-3E49773594F3}" destId="{A3F2C984-548D-43AC-B5A6-02FE3EA85818}" srcOrd="4" destOrd="0" parTransId="{C59E444C-96A0-4C6E-AF6F-107EF9AA0D8F}" sibTransId="{883D54E0-8C5B-465B-9ABE-69F845D12400}"/>
    <dgm:cxn modelId="{41B87659-C5E6-4C15-B230-B72F28162742}" type="presOf" srcId="{8C2F9981-9A5A-4985-A1AB-3EB90A79CC1B}" destId="{F3A7F5FE-A862-47C8-B094-B0E424CBD2AE}" srcOrd="1" destOrd="0" presId="urn:microsoft.com/office/officeart/2005/8/layout/pyramid1"/>
    <dgm:cxn modelId="{95D2EA88-1E09-4B0C-B942-9C6EA9D63DBF}" srcId="{F9E98CD1-54D9-4966-92CC-3E49773594F3}" destId="{951EAB02-ADFA-4568-9BB5-70B44FEBA78C}" srcOrd="1" destOrd="0" parTransId="{643794AB-A65D-43A0-9215-7EE1E31993A7}" sibTransId="{5C1E471B-9109-4EB6-888B-75819768E670}"/>
    <dgm:cxn modelId="{47CA7A94-0322-4DBF-A708-117A82B9B1DF}" srcId="{F9E98CD1-54D9-4966-92CC-3E49773594F3}" destId="{8C2F9981-9A5A-4985-A1AB-3EB90A79CC1B}" srcOrd="3" destOrd="0" parTransId="{9BE8310A-856F-4110-BE86-9E2C163A024B}" sibTransId="{82006F7E-0E6F-477E-A320-AFB2391A3E08}"/>
    <dgm:cxn modelId="{4813879A-A9FA-456F-AEA8-2F71AB23BCF0}" type="presOf" srcId="{B638242B-6C65-4AB3-8A38-72546FFA71C2}" destId="{8C42034A-0613-4DA1-B253-1FEC3075F341}" srcOrd="0" destOrd="0" presId="urn:microsoft.com/office/officeart/2005/8/layout/pyramid1"/>
    <dgm:cxn modelId="{D029EA9E-16B4-4A4C-A659-5FB056E46656}" type="presOf" srcId="{A3F2C984-548D-43AC-B5A6-02FE3EA85818}" destId="{E4122BA0-C016-49E8-92B3-36AD7787EE90}" srcOrd="1" destOrd="0" presId="urn:microsoft.com/office/officeart/2005/8/layout/pyramid1"/>
    <dgm:cxn modelId="{91BCB0AF-EF86-4131-8841-3BA03C2A14D0}" srcId="{F9E98CD1-54D9-4966-92CC-3E49773594F3}" destId="{615C839C-1152-42F8-A871-D0B75D3D147A}" srcOrd="5" destOrd="0" parTransId="{5FB8243D-3FC2-4965-B7EF-6FB3591328FE}" sibTransId="{3A8F307B-BD50-41E0-9EB7-EED24E99CD62}"/>
    <dgm:cxn modelId="{AE0DECB2-743E-41C5-919E-0C8020B3518B}" srcId="{F9E98CD1-54D9-4966-92CC-3E49773594F3}" destId="{9D07FAEC-FA4E-44FE-9CC4-2F785D815D7D}" srcOrd="2" destOrd="0" parTransId="{BAC1D800-FAE1-4A09-B278-C502742E043D}" sibTransId="{C7E5D388-9255-4A1D-94F5-6F4CC5D3F022}"/>
    <dgm:cxn modelId="{14E435BE-4D7D-42FF-8AAD-739B8A70F077}" type="presOf" srcId="{8C2F9981-9A5A-4985-A1AB-3EB90A79CC1B}" destId="{22F40738-F257-4E82-B3A5-00197E2977B2}" srcOrd="0" destOrd="0" presId="urn:microsoft.com/office/officeart/2005/8/layout/pyramid1"/>
    <dgm:cxn modelId="{DFAD64C6-0CC1-4316-A475-C09255E5B1AE}" type="presOf" srcId="{951EAB02-ADFA-4568-9BB5-70B44FEBA78C}" destId="{11EDBF3D-6A3F-4B12-9E1B-23FCCF068A59}" srcOrd="0" destOrd="0" presId="urn:microsoft.com/office/officeart/2005/8/layout/pyramid1"/>
    <dgm:cxn modelId="{04529AE2-0B1A-471C-9F60-3BFF0501A9C4}" type="presOf" srcId="{B638242B-6C65-4AB3-8A38-72546FFA71C2}" destId="{33638E83-7C1D-4317-B604-BEB15575BEBA}" srcOrd="1" destOrd="0" presId="urn:microsoft.com/office/officeart/2005/8/layout/pyramid1"/>
    <dgm:cxn modelId="{2413B9E7-659B-43BF-AE85-9FF01F5165FD}" type="presOf" srcId="{9D07FAEC-FA4E-44FE-9CC4-2F785D815D7D}" destId="{FB2E6C64-ADCB-4EE3-878E-1130AE2DBF86}" srcOrd="1" destOrd="0" presId="urn:microsoft.com/office/officeart/2005/8/layout/pyramid1"/>
    <dgm:cxn modelId="{1A0392FF-9EE8-49F3-931B-652623EC96E4}" type="presOf" srcId="{951EAB02-ADFA-4568-9BB5-70B44FEBA78C}" destId="{ADA9F170-D8FB-4A55-9BC2-EDED66FB2115}" srcOrd="1" destOrd="0" presId="urn:microsoft.com/office/officeart/2005/8/layout/pyramid1"/>
    <dgm:cxn modelId="{42F629AA-C698-4C77-A164-901E9C6E9EF3}" type="presParOf" srcId="{DD7C6A01-429F-482A-B383-75B57E176ABA}" destId="{73C9860D-A38E-4C21-9996-19D332080F02}" srcOrd="0" destOrd="0" presId="urn:microsoft.com/office/officeart/2005/8/layout/pyramid1"/>
    <dgm:cxn modelId="{8D93EE05-99F1-44F2-B26F-3F9B3F363A36}" type="presParOf" srcId="{73C9860D-A38E-4C21-9996-19D332080F02}" destId="{8C42034A-0613-4DA1-B253-1FEC3075F341}" srcOrd="0" destOrd="0" presId="urn:microsoft.com/office/officeart/2005/8/layout/pyramid1"/>
    <dgm:cxn modelId="{2CDC0412-3D62-44BB-9ACF-16A5D3A6116F}" type="presParOf" srcId="{73C9860D-A38E-4C21-9996-19D332080F02}" destId="{33638E83-7C1D-4317-B604-BEB15575BEBA}" srcOrd="1" destOrd="0" presId="urn:microsoft.com/office/officeart/2005/8/layout/pyramid1"/>
    <dgm:cxn modelId="{05920670-9EDA-4DA1-9576-43386E070FF4}" type="presParOf" srcId="{DD7C6A01-429F-482A-B383-75B57E176ABA}" destId="{994B1E75-8F96-4F68-8C52-7F311CF083F6}" srcOrd="1" destOrd="0" presId="urn:microsoft.com/office/officeart/2005/8/layout/pyramid1"/>
    <dgm:cxn modelId="{3C332ED8-95DF-4F5A-9AB9-7478F13F869F}" type="presParOf" srcId="{994B1E75-8F96-4F68-8C52-7F311CF083F6}" destId="{11EDBF3D-6A3F-4B12-9E1B-23FCCF068A59}" srcOrd="0" destOrd="0" presId="urn:microsoft.com/office/officeart/2005/8/layout/pyramid1"/>
    <dgm:cxn modelId="{7DB796C6-07B2-47FE-9B9E-66273D133AB5}" type="presParOf" srcId="{994B1E75-8F96-4F68-8C52-7F311CF083F6}" destId="{ADA9F170-D8FB-4A55-9BC2-EDED66FB2115}" srcOrd="1" destOrd="0" presId="urn:microsoft.com/office/officeart/2005/8/layout/pyramid1"/>
    <dgm:cxn modelId="{0AEB1169-BA46-46FA-A68E-6C110C319119}" type="presParOf" srcId="{DD7C6A01-429F-482A-B383-75B57E176ABA}" destId="{3641C9B5-0EA2-4441-9AD7-E384F509C77B}" srcOrd="2" destOrd="0" presId="urn:microsoft.com/office/officeart/2005/8/layout/pyramid1"/>
    <dgm:cxn modelId="{B58882F9-A66E-45E0-AFC9-9FC3B7FA5378}" type="presParOf" srcId="{3641C9B5-0EA2-4441-9AD7-E384F509C77B}" destId="{D948C1C2-2395-43AA-BD47-05D940D59162}" srcOrd="0" destOrd="0" presId="urn:microsoft.com/office/officeart/2005/8/layout/pyramid1"/>
    <dgm:cxn modelId="{B7F7EA7B-B0D8-4A42-9E71-4020659738AB}" type="presParOf" srcId="{3641C9B5-0EA2-4441-9AD7-E384F509C77B}" destId="{FB2E6C64-ADCB-4EE3-878E-1130AE2DBF86}" srcOrd="1" destOrd="0" presId="urn:microsoft.com/office/officeart/2005/8/layout/pyramid1"/>
    <dgm:cxn modelId="{221D9966-441D-4F8B-B38B-0E9C270A6C80}" type="presParOf" srcId="{DD7C6A01-429F-482A-B383-75B57E176ABA}" destId="{7086C7A3-3590-44C0-889D-7BCF09302F4F}" srcOrd="3" destOrd="0" presId="urn:microsoft.com/office/officeart/2005/8/layout/pyramid1"/>
    <dgm:cxn modelId="{AE5298D4-1E91-4658-850A-E07BB5E39CC0}" type="presParOf" srcId="{7086C7A3-3590-44C0-889D-7BCF09302F4F}" destId="{22F40738-F257-4E82-B3A5-00197E2977B2}" srcOrd="0" destOrd="0" presId="urn:microsoft.com/office/officeart/2005/8/layout/pyramid1"/>
    <dgm:cxn modelId="{E5761192-D6C6-4E71-8B2F-279953BABA72}" type="presParOf" srcId="{7086C7A3-3590-44C0-889D-7BCF09302F4F}" destId="{F3A7F5FE-A862-47C8-B094-B0E424CBD2AE}" srcOrd="1" destOrd="0" presId="urn:microsoft.com/office/officeart/2005/8/layout/pyramid1"/>
    <dgm:cxn modelId="{9A9C165D-EFF5-4FF9-9813-4EED9B5DBF39}" type="presParOf" srcId="{DD7C6A01-429F-482A-B383-75B57E176ABA}" destId="{F165D9C4-7434-42C4-8AEA-DCDB4BA42C12}" srcOrd="4" destOrd="0" presId="urn:microsoft.com/office/officeart/2005/8/layout/pyramid1"/>
    <dgm:cxn modelId="{AB2A069C-1B1D-49BD-8D74-C0F45023F386}" type="presParOf" srcId="{F165D9C4-7434-42C4-8AEA-DCDB4BA42C12}" destId="{68715370-E499-4C3B-B17F-2D2663A1885F}" srcOrd="0" destOrd="0" presId="urn:microsoft.com/office/officeart/2005/8/layout/pyramid1"/>
    <dgm:cxn modelId="{67E19EF2-74A0-4E41-8E60-10C62FF2BD7E}" type="presParOf" srcId="{F165D9C4-7434-42C4-8AEA-DCDB4BA42C12}" destId="{E4122BA0-C016-49E8-92B3-36AD7787EE90}" srcOrd="1" destOrd="0" presId="urn:microsoft.com/office/officeart/2005/8/layout/pyramid1"/>
    <dgm:cxn modelId="{5D81076F-1AD3-471E-A68F-A5F8AC5C177C}" type="presParOf" srcId="{DD7C6A01-429F-482A-B383-75B57E176ABA}" destId="{E7CD83A8-C3FC-40A2-BA09-6BC315675079}" srcOrd="5" destOrd="0" presId="urn:microsoft.com/office/officeart/2005/8/layout/pyramid1"/>
    <dgm:cxn modelId="{608C3F40-F3F4-430D-A31C-045ABDB8E275}" type="presParOf" srcId="{E7CD83A8-C3FC-40A2-BA09-6BC315675079}" destId="{B17D2BF8-35A2-4AC7-86B5-0B03A8FECA49}" srcOrd="0" destOrd="0" presId="urn:microsoft.com/office/officeart/2005/8/layout/pyramid1"/>
    <dgm:cxn modelId="{BD45D823-037D-412D-A8A8-53AE58E627A1}" type="presParOf" srcId="{E7CD83A8-C3FC-40A2-BA09-6BC315675079}" destId="{A1967434-4505-4A29-8C49-3A80E3FEC7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5FBA4A-612A-4443-8E9F-2A88DB502BA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48774A1-9FAE-4F6F-903F-BEE45CA466BE}">
      <dgm:prSet phldrT="[Text]" custT="1"/>
      <dgm:spPr/>
      <dgm:t>
        <a:bodyPr/>
        <a:lstStyle/>
        <a:p>
          <a:r>
            <a:rPr lang="en-IN" sz="1000" b="1" dirty="0"/>
            <a:t>Machine Learning</a:t>
          </a:r>
        </a:p>
        <a:p>
          <a:r>
            <a:rPr lang="en-IN" sz="800" dirty="0"/>
            <a:t>Supervised/Unsupervised/Reinforcement</a:t>
          </a:r>
        </a:p>
      </dgm:t>
    </dgm:pt>
    <dgm:pt modelId="{908F75C4-CA5F-4D61-9288-0DFA8F1013DE}" type="parTrans" cxnId="{C4A8F943-588B-4F34-9BB8-6B39483FC343}">
      <dgm:prSet/>
      <dgm:spPr/>
      <dgm:t>
        <a:bodyPr/>
        <a:lstStyle/>
        <a:p>
          <a:endParaRPr lang="en-IN"/>
        </a:p>
      </dgm:t>
    </dgm:pt>
    <dgm:pt modelId="{DDD4A016-87CC-4294-8E27-749A7C635E3A}" type="sibTrans" cxnId="{C4A8F943-588B-4F34-9BB8-6B39483FC343}">
      <dgm:prSet/>
      <dgm:spPr/>
      <dgm:t>
        <a:bodyPr/>
        <a:lstStyle/>
        <a:p>
          <a:endParaRPr lang="en-IN"/>
        </a:p>
      </dgm:t>
    </dgm:pt>
    <dgm:pt modelId="{CF6968FB-B39B-41CD-A4E6-EFB56D13BEFE}">
      <dgm:prSet phldrT="[Text]" custT="1"/>
      <dgm:spPr/>
      <dgm:t>
        <a:bodyPr/>
        <a:lstStyle/>
        <a:p>
          <a:r>
            <a:rPr lang="en-IN" sz="1000" b="1" dirty="0"/>
            <a:t>Deep Learning</a:t>
          </a:r>
        </a:p>
        <a:p>
          <a:r>
            <a:rPr lang="en-IN" sz="800" dirty="0"/>
            <a:t>ANN/CNN/RNN</a:t>
          </a:r>
        </a:p>
        <a:p>
          <a:r>
            <a:rPr lang="en-IN" sz="800" dirty="0"/>
            <a:t>NLP</a:t>
          </a:r>
        </a:p>
      </dgm:t>
    </dgm:pt>
    <dgm:pt modelId="{675726BD-802D-47F6-9DC7-BEDCCD52EC61}" type="parTrans" cxnId="{79C90F1D-8CCA-468D-BAAD-67BF5F4BE9D0}">
      <dgm:prSet/>
      <dgm:spPr/>
      <dgm:t>
        <a:bodyPr/>
        <a:lstStyle/>
        <a:p>
          <a:endParaRPr lang="en-IN"/>
        </a:p>
      </dgm:t>
    </dgm:pt>
    <dgm:pt modelId="{378D452B-453D-40E3-AA07-6256F1E0A160}" type="sibTrans" cxnId="{79C90F1D-8CCA-468D-BAAD-67BF5F4BE9D0}">
      <dgm:prSet/>
      <dgm:spPr/>
      <dgm:t>
        <a:bodyPr/>
        <a:lstStyle/>
        <a:p>
          <a:endParaRPr lang="en-IN"/>
        </a:p>
      </dgm:t>
    </dgm:pt>
    <dgm:pt modelId="{E955FB51-9B40-4A68-9660-D641AE6581F4}">
      <dgm:prSet phldrT="[Text]" custT="1"/>
      <dgm:spPr/>
      <dgm:t>
        <a:bodyPr/>
        <a:lstStyle/>
        <a:p>
          <a:r>
            <a:rPr lang="en-IN" sz="1000" b="1" dirty="0"/>
            <a:t>Recommender Systems</a:t>
          </a:r>
        </a:p>
        <a:p>
          <a:r>
            <a:rPr lang="en-IN" sz="800" dirty="0"/>
            <a:t>Collaborative Filtering/Content Based Filtering</a:t>
          </a:r>
        </a:p>
      </dgm:t>
    </dgm:pt>
    <dgm:pt modelId="{59E83486-0AAF-43C3-83FB-5D2EBA4109A1}" type="parTrans" cxnId="{B0DF6352-95D9-40A1-843D-8D91BE18C152}">
      <dgm:prSet/>
      <dgm:spPr/>
      <dgm:t>
        <a:bodyPr/>
        <a:lstStyle/>
        <a:p>
          <a:endParaRPr lang="en-IN"/>
        </a:p>
      </dgm:t>
    </dgm:pt>
    <dgm:pt modelId="{AC7244F8-C2DE-44C5-A8F0-A4C5F821EC9A}" type="sibTrans" cxnId="{B0DF6352-95D9-40A1-843D-8D91BE18C152}">
      <dgm:prSet/>
      <dgm:spPr/>
      <dgm:t>
        <a:bodyPr/>
        <a:lstStyle/>
        <a:p>
          <a:endParaRPr lang="en-IN"/>
        </a:p>
      </dgm:t>
    </dgm:pt>
    <dgm:pt modelId="{9CB32D1E-4A98-4C34-9B21-8E69D2BBEE85}">
      <dgm:prSet phldrT="[Text]" custT="1"/>
      <dgm:spPr/>
      <dgm:t>
        <a:bodyPr/>
        <a:lstStyle/>
        <a:p>
          <a:r>
            <a:rPr lang="en-IN" sz="1000" b="1" dirty="0"/>
            <a:t>Reinforcement Learning</a:t>
          </a:r>
        </a:p>
        <a:p>
          <a:r>
            <a:rPr lang="en-IN" sz="800" dirty="0"/>
            <a:t> </a:t>
          </a:r>
        </a:p>
      </dgm:t>
    </dgm:pt>
    <dgm:pt modelId="{1F2FFDB7-01D7-4E87-B8C7-F7F407B337CD}" type="parTrans" cxnId="{B4E42654-5AE8-470F-807B-7DFA60C03E17}">
      <dgm:prSet/>
      <dgm:spPr/>
      <dgm:t>
        <a:bodyPr/>
        <a:lstStyle/>
        <a:p>
          <a:endParaRPr lang="en-IN"/>
        </a:p>
      </dgm:t>
    </dgm:pt>
    <dgm:pt modelId="{D3AE6F7A-A951-4354-BF39-B84C62964208}" type="sibTrans" cxnId="{B4E42654-5AE8-470F-807B-7DFA60C03E17}">
      <dgm:prSet/>
      <dgm:spPr/>
      <dgm:t>
        <a:bodyPr/>
        <a:lstStyle/>
        <a:p>
          <a:endParaRPr lang="en-IN"/>
        </a:p>
      </dgm:t>
    </dgm:pt>
    <dgm:pt modelId="{FAB9324E-891B-4687-B33C-114542C32079}">
      <dgm:prSet phldrT="[Text]" custT="1"/>
      <dgm:spPr/>
      <dgm:t>
        <a:bodyPr/>
        <a:lstStyle/>
        <a:p>
          <a:r>
            <a:rPr lang="en-IN" sz="1000" b="1" dirty="0"/>
            <a:t>Computer Vision</a:t>
          </a:r>
        </a:p>
        <a:p>
          <a:r>
            <a:rPr lang="en-IN" sz="800" dirty="0"/>
            <a:t> </a:t>
          </a:r>
        </a:p>
      </dgm:t>
    </dgm:pt>
    <dgm:pt modelId="{92510A84-1075-43DD-A03B-59523B98B7E2}" type="parTrans" cxnId="{848FD1B8-3888-4624-8D8C-3AD2BD23490A}">
      <dgm:prSet/>
      <dgm:spPr/>
      <dgm:t>
        <a:bodyPr/>
        <a:lstStyle/>
        <a:p>
          <a:endParaRPr lang="en-IN"/>
        </a:p>
      </dgm:t>
    </dgm:pt>
    <dgm:pt modelId="{0BF8A563-4C21-4457-9FBA-591A2679E8DF}" type="sibTrans" cxnId="{848FD1B8-3888-4624-8D8C-3AD2BD23490A}">
      <dgm:prSet/>
      <dgm:spPr/>
      <dgm:t>
        <a:bodyPr/>
        <a:lstStyle/>
        <a:p>
          <a:endParaRPr lang="en-IN"/>
        </a:p>
      </dgm:t>
    </dgm:pt>
    <dgm:pt modelId="{935CD78B-CC1B-4A0C-BB97-776D37D350A1}" type="pres">
      <dgm:prSet presAssocID="{325FBA4A-612A-4443-8E9F-2A88DB502BA0}" presName="compositeShape" presStyleCnt="0">
        <dgm:presLayoutVars>
          <dgm:dir/>
          <dgm:resizeHandles/>
        </dgm:presLayoutVars>
      </dgm:prSet>
      <dgm:spPr/>
    </dgm:pt>
    <dgm:pt modelId="{E970DC71-D744-46E4-8A1E-A81DBA3E254C}" type="pres">
      <dgm:prSet presAssocID="{325FBA4A-612A-4443-8E9F-2A88DB502BA0}" presName="pyramid" presStyleLbl="node1" presStyleIdx="0" presStyleCnt="1" custLinFactNeighborX="67783" custLinFactNeighborY="-18324"/>
      <dgm:spPr/>
    </dgm:pt>
    <dgm:pt modelId="{EF095675-9AD6-416B-BE7F-FBD16AA9B575}" type="pres">
      <dgm:prSet presAssocID="{325FBA4A-612A-4443-8E9F-2A88DB502BA0}" presName="theList" presStyleCnt="0"/>
      <dgm:spPr/>
    </dgm:pt>
    <dgm:pt modelId="{7A2BC1DF-3EF9-447D-A9CD-B589AD1C7234}" type="pres">
      <dgm:prSet presAssocID="{748774A1-9FAE-4F6F-903F-BEE45CA466BE}" presName="aNode" presStyleLbl="fgAcc1" presStyleIdx="0" presStyleCnt="5" custScaleX="144894">
        <dgm:presLayoutVars>
          <dgm:bulletEnabled val="1"/>
        </dgm:presLayoutVars>
      </dgm:prSet>
      <dgm:spPr/>
    </dgm:pt>
    <dgm:pt modelId="{66A65CF1-E3C7-4564-A57C-F331EF74A922}" type="pres">
      <dgm:prSet presAssocID="{748774A1-9FAE-4F6F-903F-BEE45CA466BE}" presName="aSpace" presStyleCnt="0"/>
      <dgm:spPr/>
    </dgm:pt>
    <dgm:pt modelId="{4ADBC882-8D18-4B94-BD16-E2B1F4291BF3}" type="pres">
      <dgm:prSet presAssocID="{CF6968FB-B39B-41CD-A4E6-EFB56D13BEFE}" presName="aNode" presStyleLbl="fgAcc1" presStyleIdx="1" presStyleCnt="5" custScaleX="143137">
        <dgm:presLayoutVars>
          <dgm:bulletEnabled val="1"/>
        </dgm:presLayoutVars>
      </dgm:prSet>
      <dgm:spPr/>
    </dgm:pt>
    <dgm:pt modelId="{D7871E0A-A605-4DDF-B70D-F20303064FF3}" type="pres">
      <dgm:prSet presAssocID="{CF6968FB-B39B-41CD-A4E6-EFB56D13BEFE}" presName="aSpace" presStyleCnt="0"/>
      <dgm:spPr/>
    </dgm:pt>
    <dgm:pt modelId="{BAA74040-27A2-4C21-9D81-7460247943CC}" type="pres">
      <dgm:prSet presAssocID="{E955FB51-9B40-4A68-9660-D641AE6581F4}" presName="aNode" presStyleLbl="fgAcc1" presStyleIdx="2" presStyleCnt="5" custScaleX="143137">
        <dgm:presLayoutVars>
          <dgm:bulletEnabled val="1"/>
        </dgm:presLayoutVars>
      </dgm:prSet>
      <dgm:spPr/>
    </dgm:pt>
    <dgm:pt modelId="{A785A02C-4C09-45FE-AF19-D3E31B3863F0}" type="pres">
      <dgm:prSet presAssocID="{E955FB51-9B40-4A68-9660-D641AE6581F4}" presName="aSpace" presStyleCnt="0"/>
      <dgm:spPr/>
    </dgm:pt>
    <dgm:pt modelId="{9610988A-0EF5-48F3-A6F7-C6BBDFC6E489}" type="pres">
      <dgm:prSet presAssocID="{9CB32D1E-4A98-4C34-9B21-8E69D2BBEE85}" presName="aNode" presStyleLbl="fgAcc1" presStyleIdx="3" presStyleCnt="5" custScaleX="143137" custScaleY="69677">
        <dgm:presLayoutVars>
          <dgm:bulletEnabled val="1"/>
        </dgm:presLayoutVars>
      </dgm:prSet>
      <dgm:spPr/>
    </dgm:pt>
    <dgm:pt modelId="{0773B61E-2EA5-4961-9D79-0CA014966AE9}" type="pres">
      <dgm:prSet presAssocID="{9CB32D1E-4A98-4C34-9B21-8E69D2BBEE85}" presName="aSpace" presStyleCnt="0"/>
      <dgm:spPr/>
    </dgm:pt>
    <dgm:pt modelId="{5F63FA12-6FA8-4800-B0A3-ABA87BC36423}" type="pres">
      <dgm:prSet presAssocID="{FAB9324E-891B-4687-B33C-114542C32079}" presName="aNode" presStyleLbl="fgAcc1" presStyleIdx="4" presStyleCnt="5" custScaleX="143137" custScaleY="81591">
        <dgm:presLayoutVars>
          <dgm:bulletEnabled val="1"/>
        </dgm:presLayoutVars>
      </dgm:prSet>
      <dgm:spPr/>
    </dgm:pt>
    <dgm:pt modelId="{81AF49DC-24D2-4D5B-A450-C00C2B722677}" type="pres">
      <dgm:prSet presAssocID="{FAB9324E-891B-4687-B33C-114542C32079}" presName="aSpace" presStyleCnt="0"/>
      <dgm:spPr/>
    </dgm:pt>
  </dgm:ptLst>
  <dgm:cxnLst>
    <dgm:cxn modelId="{79C90F1D-8CCA-468D-BAAD-67BF5F4BE9D0}" srcId="{325FBA4A-612A-4443-8E9F-2A88DB502BA0}" destId="{CF6968FB-B39B-41CD-A4E6-EFB56D13BEFE}" srcOrd="1" destOrd="0" parTransId="{675726BD-802D-47F6-9DC7-BEDCCD52EC61}" sibTransId="{378D452B-453D-40E3-AA07-6256F1E0A160}"/>
    <dgm:cxn modelId="{19874F3E-4CCE-48F9-B1E6-315964931DF5}" type="presOf" srcId="{CF6968FB-B39B-41CD-A4E6-EFB56D13BEFE}" destId="{4ADBC882-8D18-4B94-BD16-E2B1F4291BF3}" srcOrd="0" destOrd="0" presId="urn:microsoft.com/office/officeart/2005/8/layout/pyramid2"/>
    <dgm:cxn modelId="{C4A8F943-588B-4F34-9BB8-6B39483FC343}" srcId="{325FBA4A-612A-4443-8E9F-2A88DB502BA0}" destId="{748774A1-9FAE-4F6F-903F-BEE45CA466BE}" srcOrd="0" destOrd="0" parTransId="{908F75C4-CA5F-4D61-9288-0DFA8F1013DE}" sibTransId="{DDD4A016-87CC-4294-8E27-749A7C635E3A}"/>
    <dgm:cxn modelId="{B0DF6352-95D9-40A1-843D-8D91BE18C152}" srcId="{325FBA4A-612A-4443-8E9F-2A88DB502BA0}" destId="{E955FB51-9B40-4A68-9660-D641AE6581F4}" srcOrd="2" destOrd="0" parTransId="{59E83486-0AAF-43C3-83FB-5D2EBA4109A1}" sibTransId="{AC7244F8-C2DE-44C5-A8F0-A4C5F821EC9A}"/>
    <dgm:cxn modelId="{B4E42654-5AE8-470F-807B-7DFA60C03E17}" srcId="{325FBA4A-612A-4443-8E9F-2A88DB502BA0}" destId="{9CB32D1E-4A98-4C34-9B21-8E69D2BBEE85}" srcOrd="3" destOrd="0" parTransId="{1F2FFDB7-01D7-4E87-B8C7-F7F407B337CD}" sibTransId="{D3AE6F7A-A951-4354-BF39-B84C62964208}"/>
    <dgm:cxn modelId="{165AFAB0-2AB4-4502-930F-17A243B9AC01}" type="presOf" srcId="{FAB9324E-891B-4687-B33C-114542C32079}" destId="{5F63FA12-6FA8-4800-B0A3-ABA87BC36423}" srcOrd="0" destOrd="0" presId="urn:microsoft.com/office/officeart/2005/8/layout/pyramid2"/>
    <dgm:cxn modelId="{DCD0FBB5-1C1F-4EDC-8DD1-283426DA872D}" type="presOf" srcId="{E955FB51-9B40-4A68-9660-D641AE6581F4}" destId="{BAA74040-27A2-4C21-9D81-7460247943CC}" srcOrd="0" destOrd="0" presId="urn:microsoft.com/office/officeart/2005/8/layout/pyramid2"/>
    <dgm:cxn modelId="{848FD1B8-3888-4624-8D8C-3AD2BD23490A}" srcId="{325FBA4A-612A-4443-8E9F-2A88DB502BA0}" destId="{FAB9324E-891B-4687-B33C-114542C32079}" srcOrd="4" destOrd="0" parTransId="{92510A84-1075-43DD-A03B-59523B98B7E2}" sibTransId="{0BF8A563-4C21-4457-9FBA-591A2679E8DF}"/>
    <dgm:cxn modelId="{6CE517CD-9BA3-4936-8999-895D41802712}" type="presOf" srcId="{325FBA4A-612A-4443-8E9F-2A88DB502BA0}" destId="{935CD78B-CC1B-4A0C-BB97-776D37D350A1}" srcOrd="0" destOrd="0" presId="urn:microsoft.com/office/officeart/2005/8/layout/pyramid2"/>
    <dgm:cxn modelId="{4E0AA0D9-7BFA-44B2-BE13-7A794FFF7E3A}" type="presOf" srcId="{748774A1-9FAE-4F6F-903F-BEE45CA466BE}" destId="{7A2BC1DF-3EF9-447D-A9CD-B589AD1C7234}" srcOrd="0" destOrd="0" presId="urn:microsoft.com/office/officeart/2005/8/layout/pyramid2"/>
    <dgm:cxn modelId="{37AABFE3-1AEC-4FFA-93D1-CF91A32C633D}" type="presOf" srcId="{9CB32D1E-4A98-4C34-9B21-8E69D2BBEE85}" destId="{9610988A-0EF5-48F3-A6F7-C6BBDFC6E489}" srcOrd="0" destOrd="0" presId="urn:microsoft.com/office/officeart/2005/8/layout/pyramid2"/>
    <dgm:cxn modelId="{61694998-0F4B-4F34-B64A-01C80BDF7A77}" type="presParOf" srcId="{935CD78B-CC1B-4A0C-BB97-776D37D350A1}" destId="{E970DC71-D744-46E4-8A1E-A81DBA3E254C}" srcOrd="0" destOrd="0" presId="urn:microsoft.com/office/officeart/2005/8/layout/pyramid2"/>
    <dgm:cxn modelId="{899E5CAE-4B12-4979-961F-D0266D328964}" type="presParOf" srcId="{935CD78B-CC1B-4A0C-BB97-776D37D350A1}" destId="{EF095675-9AD6-416B-BE7F-FBD16AA9B575}" srcOrd="1" destOrd="0" presId="urn:microsoft.com/office/officeart/2005/8/layout/pyramid2"/>
    <dgm:cxn modelId="{9D2227F4-5903-458B-BC04-037CBE915932}" type="presParOf" srcId="{EF095675-9AD6-416B-BE7F-FBD16AA9B575}" destId="{7A2BC1DF-3EF9-447D-A9CD-B589AD1C7234}" srcOrd="0" destOrd="0" presId="urn:microsoft.com/office/officeart/2005/8/layout/pyramid2"/>
    <dgm:cxn modelId="{EF2EC8E3-6594-4FB5-A974-ECA08103DA6D}" type="presParOf" srcId="{EF095675-9AD6-416B-BE7F-FBD16AA9B575}" destId="{66A65CF1-E3C7-4564-A57C-F331EF74A922}" srcOrd="1" destOrd="0" presId="urn:microsoft.com/office/officeart/2005/8/layout/pyramid2"/>
    <dgm:cxn modelId="{324F538C-14FC-489A-8F8C-78B8F18BB586}" type="presParOf" srcId="{EF095675-9AD6-416B-BE7F-FBD16AA9B575}" destId="{4ADBC882-8D18-4B94-BD16-E2B1F4291BF3}" srcOrd="2" destOrd="0" presId="urn:microsoft.com/office/officeart/2005/8/layout/pyramid2"/>
    <dgm:cxn modelId="{8E4DB46D-B930-4E0F-B1B4-8898C9B432F9}" type="presParOf" srcId="{EF095675-9AD6-416B-BE7F-FBD16AA9B575}" destId="{D7871E0A-A605-4DDF-B70D-F20303064FF3}" srcOrd="3" destOrd="0" presId="urn:microsoft.com/office/officeart/2005/8/layout/pyramid2"/>
    <dgm:cxn modelId="{25AB7592-F52E-44F5-B2B2-707BC4682872}" type="presParOf" srcId="{EF095675-9AD6-416B-BE7F-FBD16AA9B575}" destId="{BAA74040-27A2-4C21-9D81-7460247943CC}" srcOrd="4" destOrd="0" presId="urn:microsoft.com/office/officeart/2005/8/layout/pyramid2"/>
    <dgm:cxn modelId="{4CC32FDC-982E-4BCC-BAFD-1D71761A4904}" type="presParOf" srcId="{EF095675-9AD6-416B-BE7F-FBD16AA9B575}" destId="{A785A02C-4C09-45FE-AF19-D3E31B3863F0}" srcOrd="5" destOrd="0" presId="urn:microsoft.com/office/officeart/2005/8/layout/pyramid2"/>
    <dgm:cxn modelId="{3374065D-1FC5-445B-967B-F42FCAF52DA4}" type="presParOf" srcId="{EF095675-9AD6-416B-BE7F-FBD16AA9B575}" destId="{9610988A-0EF5-48F3-A6F7-C6BBDFC6E489}" srcOrd="6" destOrd="0" presId="urn:microsoft.com/office/officeart/2005/8/layout/pyramid2"/>
    <dgm:cxn modelId="{78C4B35C-BA64-409A-A15D-766EEBCD6FE8}" type="presParOf" srcId="{EF095675-9AD6-416B-BE7F-FBD16AA9B575}" destId="{0773B61E-2EA5-4961-9D79-0CA014966AE9}" srcOrd="7" destOrd="0" presId="urn:microsoft.com/office/officeart/2005/8/layout/pyramid2"/>
    <dgm:cxn modelId="{7357048C-DB0A-4220-9107-9A7DD943EE2B}" type="presParOf" srcId="{EF095675-9AD6-416B-BE7F-FBD16AA9B575}" destId="{5F63FA12-6FA8-4800-B0A3-ABA87BC36423}" srcOrd="8" destOrd="0" presId="urn:microsoft.com/office/officeart/2005/8/layout/pyramid2"/>
    <dgm:cxn modelId="{A8848812-C341-450A-BCC8-436674E6E738}" type="presParOf" srcId="{EF095675-9AD6-416B-BE7F-FBD16AA9B575}" destId="{81AF49DC-24D2-4D5B-A450-C00C2B722677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53F83D-7362-4A59-BC50-09AF2AB9BB3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4B5BBD98-E00B-465B-B142-50521D914F22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15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</a:t>
          </a:r>
        </a:p>
        <a:p>
          <a:r>
            <a:rPr lang="en-IN" sz="15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Discovery </a:t>
          </a:r>
        </a:p>
      </dgm:t>
    </dgm:pt>
    <dgm:pt modelId="{E86587F4-E27E-45AA-9181-BCB7252F7F29}" type="parTrans" cxnId="{CB2FADCB-0335-4820-8D92-725356687DE7}">
      <dgm:prSet/>
      <dgm:spPr/>
      <dgm:t>
        <a:bodyPr/>
        <a:lstStyle/>
        <a:p>
          <a:endParaRPr lang="en-IN"/>
        </a:p>
      </dgm:t>
    </dgm:pt>
    <dgm:pt modelId="{9604A898-F1C0-4766-9EC0-2886DB668C85}" type="sibTrans" cxnId="{CB2FADCB-0335-4820-8D92-725356687DE7}">
      <dgm:prSet/>
      <dgm:spPr/>
      <dgm:t>
        <a:bodyPr/>
        <a:lstStyle/>
        <a:p>
          <a:endParaRPr lang="en-IN"/>
        </a:p>
      </dgm:t>
    </dgm:pt>
    <dgm:pt modelId="{C4A48329-84D2-48BE-81E9-18759E98AB1B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15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2.</a:t>
          </a:r>
        </a:p>
        <a:p>
          <a:r>
            <a:rPr lang="en-IN" sz="15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Ingestion </a:t>
          </a:r>
        </a:p>
      </dgm:t>
    </dgm:pt>
    <dgm:pt modelId="{66F736C1-CF13-4C3A-8426-3DEFF28037BB}" type="parTrans" cxnId="{A58237E9-2A8B-466E-95DE-A1FAE83DDE6E}">
      <dgm:prSet/>
      <dgm:spPr/>
      <dgm:t>
        <a:bodyPr/>
        <a:lstStyle/>
        <a:p>
          <a:endParaRPr lang="en-IN"/>
        </a:p>
      </dgm:t>
    </dgm:pt>
    <dgm:pt modelId="{033ECA8B-560B-4B57-A1F3-6A65BAB472FF}" type="sibTrans" cxnId="{A58237E9-2A8B-466E-95DE-A1FAE83DDE6E}">
      <dgm:prSet/>
      <dgm:spPr/>
      <dgm:t>
        <a:bodyPr/>
        <a:lstStyle/>
        <a:p>
          <a:endParaRPr lang="en-IN"/>
        </a:p>
      </dgm:t>
    </dgm:pt>
    <dgm:pt modelId="{BAACDEE5-8D33-4A58-A41D-3BDB736113CD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15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3.</a:t>
          </a:r>
        </a:p>
        <a:p>
          <a:r>
            <a:rPr lang="en-IN" sz="15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Wrangling</a:t>
          </a:r>
          <a:r>
            <a:rPr lang="en-IN" sz="20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IN" sz="11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Pre-Processing/</a:t>
          </a:r>
        </a:p>
        <a:p>
          <a:r>
            <a:rPr lang="en-IN" sz="11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Preparation)</a:t>
          </a:r>
        </a:p>
      </dgm:t>
    </dgm:pt>
    <dgm:pt modelId="{8FC0A13C-A0CC-4AE7-BA65-2777EE24B2C3}" type="parTrans" cxnId="{CD87731B-5050-4070-A1EC-FC68916A50AC}">
      <dgm:prSet/>
      <dgm:spPr/>
      <dgm:t>
        <a:bodyPr/>
        <a:lstStyle/>
        <a:p>
          <a:endParaRPr lang="en-IN"/>
        </a:p>
      </dgm:t>
    </dgm:pt>
    <dgm:pt modelId="{3CFB1928-6539-47B1-9E87-C1EDCF823F26}" type="sibTrans" cxnId="{CD87731B-5050-4070-A1EC-FC68916A50AC}">
      <dgm:prSet/>
      <dgm:spPr/>
      <dgm:t>
        <a:bodyPr/>
        <a:lstStyle/>
        <a:p>
          <a:endParaRPr lang="en-IN"/>
        </a:p>
      </dgm:t>
    </dgm:pt>
    <dgm:pt modelId="{68D23D52-2D32-42A7-89B2-E67342479904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15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4.</a:t>
          </a:r>
        </a:p>
        <a:p>
          <a:r>
            <a:rPr lang="en-IN" sz="15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</a:t>
          </a:r>
        </a:p>
        <a:p>
          <a:r>
            <a:rPr lang="en-IN" sz="15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Exploration</a:t>
          </a:r>
        </a:p>
      </dgm:t>
    </dgm:pt>
    <dgm:pt modelId="{91ACDECA-3148-4126-897F-08548DF794CA}" type="parTrans" cxnId="{348C196F-1A04-451F-A49C-B936E8A938C1}">
      <dgm:prSet/>
      <dgm:spPr/>
      <dgm:t>
        <a:bodyPr/>
        <a:lstStyle/>
        <a:p>
          <a:endParaRPr lang="en-IN"/>
        </a:p>
      </dgm:t>
    </dgm:pt>
    <dgm:pt modelId="{A3BF2BB5-7ED8-4DCB-BF1B-600518343B64}" type="sibTrans" cxnId="{348C196F-1A04-451F-A49C-B936E8A938C1}">
      <dgm:prSet/>
      <dgm:spPr/>
      <dgm:t>
        <a:bodyPr/>
        <a:lstStyle/>
        <a:p>
          <a:endParaRPr lang="en-IN"/>
        </a:p>
      </dgm:t>
    </dgm:pt>
    <dgm:pt modelId="{1AA420F4-3B93-4474-8A13-3A5B307CFBC1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15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5.</a:t>
          </a:r>
        </a:p>
        <a:p>
          <a:r>
            <a:rPr lang="en-IN" sz="15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 Selection &amp; </a:t>
          </a:r>
        </a:p>
        <a:p>
          <a:r>
            <a:rPr lang="en-IN" sz="15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 Building</a:t>
          </a:r>
        </a:p>
      </dgm:t>
    </dgm:pt>
    <dgm:pt modelId="{762D7BC7-BFF7-483A-BBA3-BCE9BFFB5766}" type="parTrans" cxnId="{C96A78F4-F9A0-4568-8B2E-AB29331C1B93}">
      <dgm:prSet/>
      <dgm:spPr/>
      <dgm:t>
        <a:bodyPr/>
        <a:lstStyle/>
        <a:p>
          <a:endParaRPr lang="en-IN"/>
        </a:p>
      </dgm:t>
    </dgm:pt>
    <dgm:pt modelId="{08F27864-B149-455D-B037-224F74CCBB9E}" type="sibTrans" cxnId="{C96A78F4-F9A0-4568-8B2E-AB29331C1B93}">
      <dgm:prSet/>
      <dgm:spPr/>
      <dgm:t>
        <a:bodyPr/>
        <a:lstStyle/>
        <a:p>
          <a:endParaRPr lang="en-IN"/>
        </a:p>
      </dgm:t>
    </dgm:pt>
    <dgm:pt modelId="{47BE3B7A-BA48-4FE6-BDA6-26C197EBC04B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15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6.</a:t>
          </a:r>
        </a:p>
        <a:p>
          <a:r>
            <a:rPr lang="en-IN" sz="15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</a:t>
          </a:r>
        </a:p>
        <a:p>
          <a:r>
            <a:rPr lang="en-IN" sz="1500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Evaluation</a:t>
          </a:r>
        </a:p>
      </dgm:t>
    </dgm:pt>
    <dgm:pt modelId="{B573D82B-D653-4456-8D9C-D03134801CDD}" type="parTrans" cxnId="{85C5B31F-B5D0-4D54-AFD5-161C6744DA33}">
      <dgm:prSet/>
      <dgm:spPr/>
      <dgm:t>
        <a:bodyPr/>
        <a:lstStyle/>
        <a:p>
          <a:endParaRPr lang="en-IN"/>
        </a:p>
      </dgm:t>
    </dgm:pt>
    <dgm:pt modelId="{8EF98E3D-3279-4CB5-B710-65F2F3D0E605}" type="sibTrans" cxnId="{85C5B31F-B5D0-4D54-AFD5-161C6744DA33}">
      <dgm:prSet/>
      <dgm:spPr/>
      <dgm:t>
        <a:bodyPr/>
        <a:lstStyle/>
        <a:p>
          <a:endParaRPr lang="en-IN"/>
        </a:p>
      </dgm:t>
    </dgm:pt>
    <dgm:pt modelId="{F0CBC3E5-EE94-4805-BC77-A232F3E413FB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IN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7.</a:t>
          </a:r>
        </a:p>
        <a:p>
          <a:r>
            <a:rPr lang="en-IN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</a:t>
          </a:r>
        </a:p>
        <a:p>
          <a:r>
            <a:rPr lang="en-IN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Comparison</a:t>
          </a:r>
        </a:p>
      </dgm:t>
    </dgm:pt>
    <dgm:pt modelId="{F3932935-0533-4092-8AB1-E5CB9C367050}" type="parTrans" cxnId="{B76733D8-40DC-4D5D-A9C5-EE82A9DC1266}">
      <dgm:prSet/>
      <dgm:spPr/>
      <dgm:t>
        <a:bodyPr/>
        <a:lstStyle/>
        <a:p>
          <a:endParaRPr lang="en-IN"/>
        </a:p>
      </dgm:t>
    </dgm:pt>
    <dgm:pt modelId="{E1DDA32D-96FC-43C3-B05F-856F7F83BCDB}" type="sibTrans" cxnId="{B76733D8-40DC-4D5D-A9C5-EE82A9DC1266}">
      <dgm:prSet/>
      <dgm:spPr/>
      <dgm:t>
        <a:bodyPr/>
        <a:lstStyle/>
        <a:p>
          <a:endParaRPr lang="en-IN"/>
        </a:p>
      </dgm:t>
    </dgm:pt>
    <dgm:pt modelId="{BCA63452-ECD3-46CF-9C2B-A050AE458B17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IN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8.</a:t>
          </a:r>
        </a:p>
        <a:p>
          <a:r>
            <a:rPr lang="en-IN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</a:t>
          </a:r>
        </a:p>
        <a:p>
          <a:r>
            <a:rPr lang="en-IN" b="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Boosting</a:t>
          </a:r>
        </a:p>
      </dgm:t>
    </dgm:pt>
    <dgm:pt modelId="{D89D2250-2527-4B51-8A0B-9E0D649219C9}" type="parTrans" cxnId="{0DDB29AA-B889-4843-9624-F12567EA9814}">
      <dgm:prSet/>
      <dgm:spPr/>
      <dgm:t>
        <a:bodyPr/>
        <a:lstStyle/>
        <a:p>
          <a:endParaRPr lang="en-IN"/>
        </a:p>
      </dgm:t>
    </dgm:pt>
    <dgm:pt modelId="{BA74A3FC-A35C-4EEF-A5E8-5DD98D17AE9A}" type="sibTrans" cxnId="{0DDB29AA-B889-4843-9624-F12567EA9814}">
      <dgm:prSet/>
      <dgm:spPr/>
      <dgm:t>
        <a:bodyPr/>
        <a:lstStyle/>
        <a:p>
          <a:endParaRPr lang="en-IN"/>
        </a:p>
      </dgm:t>
    </dgm:pt>
    <dgm:pt modelId="{B203E829-6FFD-4E75-B58F-BC3FAAD259FF}">
      <dgm:prSet custT="1"/>
      <dgm:spPr/>
      <dgm:t>
        <a:bodyPr/>
        <a:lstStyle/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9.</a:t>
          </a:r>
        </a:p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Explainable</a:t>
          </a:r>
        </a:p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Machine Learning</a:t>
          </a:r>
        </a:p>
      </dgm:t>
    </dgm:pt>
    <dgm:pt modelId="{04341754-CD39-4109-996C-E502A5587462}" type="parTrans" cxnId="{7BC03559-652B-48BA-9EDA-68A26D34ABB7}">
      <dgm:prSet/>
      <dgm:spPr/>
      <dgm:t>
        <a:bodyPr/>
        <a:lstStyle/>
        <a:p>
          <a:endParaRPr lang="en-IN"/>
        </a:p>
      </dgm:t>
    </dgm:pt>
    <dgm:pt modelId="{02C2E258-72EF-4056-86B3-3D4D8F5E9645}" type="sibTrans" cxnId="{7BC03559-652B-48BA-9EDA-68A26D34ABB7}">
      <dgm:prSet/>
      <dgm:spPr/>
      <dgm:t>
        <a:bodyPr/>
        <a:lstStyle/>
        <a:p>
          <a:endParaRPr lang="en-IN"/>
        </a:p>
      </dgm:t>
    </dgm:pt>
    <dgm:pt modelId="{5751C2D8-5413-4DA7-87B8-992026F3A248}" type="pres">
      <dgm:prSet presAssocID="{FD53F83D-7362-4A59-BC50-09AF2AB9BB37}" presName="CompostProcess" presStyleCnt="0">
        <dgm:presLayoutVars>
          <dgm:dir/>
          <dgm:resizeHandles val="exact"/>
        </dgm:presLayoutVars>
      </dgm:prSet>
      <dgm:spPr/>
    </dgm:pt>
    <dgm:pt modelId="{02A5FE92-E491-4F7F-95F9-F89DAAA4FAC8}" type="pres">
      <dgm:prSet presAssocID="{FD53F83D-7362-4A59-BC50-09AF2AB9BB37}" presName="arrow" presStyleLbl="bgShp" presStyleIdx="0" presStyleCnt="1"/>
      <dgm:spPr/>
    </dgm:pt>
    <dgm:pt modelId="{1FF7B883-18F0-4B27-BFCE-1B815A1C0EBE}" type="pres">
      <dgm:prSet presAssocID="{FD53F83D-7362-4A59-BC50-09AF2AB9BB37}" presName="linearProcess" presStyleCnt="0"/>
      <dgm:spPr/>
    </dgm:pt>
    <dgm:pt modelId="{0C37B2E4-A150-4A21-824C-FEF09AF218D9}" type="pres">
      <dgm:prSet presAssocID="{4B5BBD98-E00B-465B-B142-50521D914F22}" presName="textNode" presStyleLbl="node1" presStyleIdx="0" presStyleCnt="9" custScaleX="94943" custScaleY="99927" custLinFactNeighborX="1700">
        <dgm:presLayoutVars>
          <dgm:bulletEnabled val="1"/>
        </dgm:presLayoutVars>
      </dgm:prSet>
      <dgm:spPr/>
    </dgm:pt>
    <dgm:pt modelId="{D806AC24-8211-488E-84A6-E39B282C573C}" type="pres">
      <dgm:prSet presAssocID="{9604A898-F1C0-4766-9EC0-2886DB668C85}" presName="sibTrans" presStyleCnt="0"/>
      <dgm:spPr/>
    </dgm:pt>
    <dgm:pt modelId="{74D1F144-5A30-4A25-8FAC-A8DBAB2415EF}" type="pres">
      <dgm:prSet presAssocID="{C4A48329-84D2-48BE-81E9-18759E98AB1B}" presName="textNode" presStyleLbl="node1" presStyleIdx="1" presStyleCnt="9">
        <dgm:presLayoutVars>
          <dgm:bulletEnabled val="1"/>
        </dgm:presLayoutVars>
      </dgm:prSet>
      <dgm:spPr/>
    </dgm:pt>
    <dgm:pt modelId="{53A4440F-6667-4171-A4CA-E7360D95E308}" type="pres">
      <dgm:prSet presAssocID="{033ECA8B-560B-4B57-A1F3-6A65BAB472FF}" presName="sibTrans" presStyleCnt="0"/>
      <dgm:spPr/>
    </dgm:pt>
    <dgm:pt modelId="{CE2BFCEA-9FA4-44B2-98BE-32F4987C199B}" type="pres">
      <dgm:prSet presAssocID="{BAACDEE5-8D33-4A58-A41D-3BDB736113CD}" presName="textNode" presStyleLbl="node1" presStyleIdx="2" presStyleCnt="9">
        <dgm:presLayoutVars>
          <dgm:bulletEnabled val="1"/>
        </dgm:presLayoutVars>
      </dgm:prSet>
      <dgm:spPr/>
    </dgm:pt>
    <dgm:pt modelId="{A79B6877-0067-4FA0-AB5F-2521CA2096DC}" type="pres">
      <dgm:prSet presAssocID="{3CFB1928-6539-47B1-9E87-C1EDCF823F26}" presName="sibTrans" presStyleCnt="0"/>
      <dgm:spPr/>
    </dgm:pt>
    <dgm:pt modelId="{2A3336C6-9978-4859-9989-4FE1D5A9CAA5}" type="pres">
      <dgm:prSet presAssocID="{68D23D52-2D32-42A7-89B2-E67342479904}" presName="textNode" presStyleLbl="node1" presStyleIdx="3" presStyleCnt="9">
        <dgm:presLayoutVars>
          <dgm:bulletEnabled val="1"/>
        </dgm:presLayoutVars>
      </dgm:prSet>
      <dgm:spPr/>
    </dgm:pt>
    <dgm:pt modelId="{63E6E050-61AB-41C5-A45A-8737E6823489}" type="pres">
      <dgm:prSet presAssocID="{A3BF2BB5-7ED8-4DCB-BF1B-600518343B64}" presName="sibTrans" presStyleCnt="0"/>
      <dgm:spPr/>
    </dgm:pt>
    <dgm:pt modelId="{F73D1154-7D74-4B01-860D-6BFD078C758B}" type="pres">
      <dgm:prSet presAssocID="{1AA420F4-3B93-4474-8A13-3A5B307CFBC1}" presName="textNode" presStyleLbl="node1" presStyleIdx="4" presStyleCnt="9">
        <dgm:presLayoutVars>
          <dgm:bulletEnabled val="1"/>
        </dgm:presLayoutVars>
      </dgm:prSet>
      <dgm:spPr/>
    </dgm:pt>
    <dgm:pt modelId="{BB28B3B9-85F4-4E8E-8307-E2595F191638}" type="pres">
      <dgm:prSet presAssocID="{08F27864-B149-455D-B037-224F74CCBB9E}" presName="sibTrans" presStyleCnt="0"/>
      <dgm:spPr/>
    </dgm:pt>
    <dgm:pt modelId="{841BA9FC-72EF-4ABF-83EE-0E8ECAD359FB}" type="pres">
      <dgm:prSet presAssocID="{47BE3B7A-BA48-4FE6-BDA6-26C197EBC04B}" presName="textNode" presStyleLbl="node1" presStyleIdx="5" presStyleCnt="9">
        <dgm:presLayoutVars>
          <dgm:bulletEnabled val="1"/>
        </dgm:presLayoutVars>
      </dgm:prSet>
      <dgm:spPr/>
    </dgm:pt>
    <dgm:pt modelId="{DEC92DF7-A717-41BC-814C-AC61F679A2C1}" type="pres">
      <dgm:prSet presAssocID="{8EF98E3D-3279-4CB5-B710-65F2F3D0E605}" presName="sibTrans" presStyleCnt="0"/>
      <dgm:spPr/>
    </dgm:pt>
    <dgm:pt modelId="{5C36ABBF-76C8-4C63-BFEE-073D6719661F}" type="pres">
      <dgm:prSet presAssocID="{F0CBC3E5-EE94-4805-BC77-A232F3E413FB}" presName="textNode" presStyleLbl="node1" presStyleIdx="6" presStyleCnt="9">
        <dgm:presLayoutVars>
          <dgm:bulletEnabled val="1"/>
        </dgm:presLayoutVars>
      </dgm:prSet>
      <dgm:spPr/>
    </dgm:pt>
    <dgm:pt modelId="{4762CA76-3780-4DD1-A05E-724C51B5C436}" type="pres">
      <dgm:prSet presAssocID="{E1DDA32D-96FC-43C3-B05F-856F7F83BCDB}" presName="sibTrans" presStyleCnt="0"/>
      <dgm:spPr/>
    </dgm:pt>
    <dgm:pt modelId="{309ADE58-E6E9-42C4-BC4D-A30A227E3A1B}" type="pres">
      <dgm:prSet presAssocID="{BCA63452-ECD3-46CF-9C2B-A050AE458B17}" presName="textNode" presStyleLbl="node1" presStyleIdx="7" presStyleCnt="9" custLinFactNeighborX="1700">
        <dgm:presLayoutVars>
          <dgm:bulletEnabled val="1"/>
        </dgm:presLayoutVars>
      </dgm:prSet>
      <dgm:spPr/>
    </dgm:pt>
    <dgm:pt modelId="{3DDEDDDB-5F09-45C6-B6F8-D2D41C97B7DB}" type="pres">
      <dgm:prSet presAssocID="{BA74A3FC-A35C-4EEF-A5E8-5DD98D17AE9A}" presName="sibTrans" presStyleCnt="0"/>
      <dgm:spPr/>
    </dgm:pt>
    <dgm:pt modelId="{71EE51A6-7AFE-4AC0-918F-864104EE724E}" type="pres">
      <dgm:prSet presAssocID="{B203E829-6FFD-4E75-B58F-BC3FAAD259FF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B128B702-A19C-44DC-9B4F-D8D4E23E09FB}" type="presOf" srcId="{C4A48329-84D2-48BE-81E9-18759E98AB1B}" destId="{74D1F144-5A30-4A25-8FAC-A8DBAB2415EF}" srcOrd="0" destOrd="0" presId="urn:microsoft.com/office/officeart/2005/8/layout/hProcess9"/>
    <dgm:cxn modelId="{8291E813-E475-4CDE-9A00-D1645FC8FE96}" type="presOf" srcId="{68D23D52-2D32-42A7-89B2-E67342479904}" destId="{2A3336C6-9978-4859-9989-4FE1D5A9CAA5}" srcOrd="0" destOrd="0" presId="urn:microsoft.com/office/officeart/2005/8/layout/hProcess9"/>
    <dgm:cxn modelId="{CD87731B-5050-4070-A1EC-FC68916A50AC}" srcId="{FD53F83D-7362-4A59-BC50-09AF2AB9BB37}" destId="{BAACDEE5-8D33-4A58-A41D-3BDB736113CD}" srcOrd="2" destOrd="0" parTransId="{8FC0A13C-A0CC-4AE7-BA65-2777EE24B2C3}" sibTransId="{3CFB1928-6539-47B1-9E87-C1EDCF823F26}"/>
    <dgm:cxn modelId="{31A6D31D-6B8D-490A-9A00-168B3E74FBCA}" type="presOf" srcId="{F0CBC3E5-EE94-4805-BC77-A232F3E413FB}" destId="{5C36ABBF-76C8-4C63-BFEE-073D6719661F}" srcOrd="0" destOrd="0" presId="urn:microsoft.com/office/officeart/2005/8/layout/hProcess9"/>
    <dgm:cxn modelId="{85C5B31F-B5D0-4D54-AFD5-161C6744DA33}" srcId="{FD53F83D-7362-4A59-BC50-09AF2AB9BB37}" destId="{47BE3B7A-BA48-4FE6-BDA6-26C197EBC04B}" srcOrd="5" destOrd="0" parTransId="{B573D82B-D653-4456-8D9C-D03134801CDD}" sibTransId="{8EF98E3D-3279-4CB5-B710-65F2F3D0E605}"/>
    <dgm:cxn modelId="{BC3EFE3A-D047-494E-B2B4-0904C9A6A38D}" type="presOf" srcId="{BCA63452-ECD3-46CF-9C2B-A050AE458B17}" destId="{309ADE58-E6E9-42C4-BC4D-A30A227E3A1B}" srcOrd="0" destOrd="0" presId="urn:microsoft.com/office/officeart/2005/8/layout/hProcess9"/>
    <dgm:cxn modelId="{B499396A-3888-4270-B3CA-38A31B49A1E7}" type="presOf" srcId="{47BE3B7A-BA48-4FE6-BDA6-26C197EBC04B}" destId="{841BA9FC-72EF-4ABF-83EE-0E8ECAD359FB}" srcOrd="0" destOrd="0" presId="urn:microsoft.com/office/officeart/2005/8/layout/hProcess9"/>
    <dgm:cxn modelId="{6A30936B-7CB5-4E0E-9F68-A4E9E9323F2D}" type="presOf" srcId="{B203E829-6FFD-4E75-B58F-BC3FAAD259FF}" destId="{71EE51A6-7AFE-4AC0-918F-864104EE724E}" srcOrd="0" destOrd="0" presId="urn:microsoft.com/office/officeart/2005/8/layout/hProcess9"/>
    <dgm:cxn modelId="{348C196F-1A04-451F-A49C-B936E8A938C1}" srcId="{FD53F83D-7362-4A59-BC50-09AF2AB9BB37}" destId="{68D23D52-2D32-42A7-89B2-E67342479904}" srcOrd="3" destOrd="0" parTransId="{91ACDECA-3148-4126-897F-08548DF794CA}" sibTransId="{A3BF2BB5-7ED8-4DCB-BF1B-600518343B64}"/>
    <dgm:cxn modelId="{7BC03559-652B-48BA-9EDA-68A26D34ABB7}" srcId="{FD53F83D-7362-4A59-BC50-09AF2AB9BB37}" destId="{B203E829-6FFD-4E75-B58F-BC3FAAD259FF}" srcOrd="8" destOrd="0" parTransId="{04341754-CD39-4109-996C-E502A5587462}" sibTransId="{02C2E258-72EF-4056-86B3-3D4D8F5E9645}"/>
    <dgm:cxn modelId="{6338DB7B-2A25-41DA-B884-A04A15B2B4D3}" type="presOf" srcId="{BAACDEE5-8D33-4A58-A41D-3BDB736113CD}" destId="{CE2BFCEA-9FA4-44B2-98BE-32F4987C199B}" srcOrd="0" destOrd="0" presId="urn:microsoft.com/office/officeart/2005/8/layout/hProcess9"/>
    <dgm:cxn modelId="{0DDB29AA-B889-4843-9624-F12567EA9814}" srcId="{FD53F83D-7362-4A59-BC50-09AF2AB9BB37}" destId="{BCA63452-ECD3-46CF-9C2B-A050AE458B17}" srcOrd="7" destOrd="0" parTransId="{D89D2250-2527-4B51-8A0B-9E0D649219C9}" sibTransId="{BA74A3FC-A35C-4EEF-A5E8-5DD98D17AE9A}"/>
    <dgm:cxn modelId="{CB2FADCB-0335-4820-8D92-725356687DE7}" srcId="{FD53F83D-7362-4A59-BC50-09AF2AB9BB37}" destId="{4B5BBD98-E00B-465B-B142-50521D914F22}" srcOrd="0" destOrd="0" parTransId="{E86587F4-E27E-45AA-9181-BCB7252F7F29}" sibTransId="{9604A898-F1C0-4766-9EC0-2886DB668C85}"/>
    <dgm:cxn modelId="{B76733D8-40DC-4D5D-A9C5-EE82A9DC1266}" srcId="{FD53F83D-7362-4A59-BC50-09AF2AB9BB37}" destId="{F0CBC3E5-EE94-4805-BC77-A232F3E413FB}" srcOrd="6" destOrd="0" parTransId="{F3932935-0533-4092-8AB1-E5CB9C367050}" sibTransId="{E1DDA32D-96FC-43C3-B05F-856F7F83BCDB}"/>
    <dgm:cxn modelId="{FDF734DC-D59A-4865-8CF8-4C4849D5E7DE}" type="presOf" srcId="{FD53F83D-7362-4A59-BC50-09AF2AB9BB37}" destId="{5751C2D8-5413-4DA7-87B8-992026F3A248}" srcOrd="0" destOrd="0" presId="urn:microsoft.com/office/officeart/2005/8/layout/hProcess9"/>
    <dgm:cxn modelId="{1E4A1FE7-4332-4CBD-B5F9-0379CB405049}" type="presOf" srcId="{4B5BBD98-E00B-465B-B142-50521D914F22}" destId="{0C37B2E4-A150-4A21-824C-FEF09AF218D9}" srcOrd="0" destOrd="0" presId="urn:microsoft.com/office/officeart/2005/8/layout/hProcess9"/>
    <dgm:cxn modelId="{A58237E9-2A8B-466E-95DE-A1FAE83DDE6E}" srcId="{FD53F83D-7362-4A59-BC50-09AF2AB9BB37}" destId="{C4A48329-84D2-48BE-81E9-18759E98AB1B}" srcOrd="1" destOrd="0" parTransId="{66F736C1-CF13-4C3A-8426-3DEFF28037BB}" sibTransId="{033ECA8B-560B-4B57-A1F3-6A65BAB472FF}"/>
    <dgm:cxn modelId="{479864F3-1035-424D-B090-938E949C0371}" type="presOf" srcId="{1AA420F4-3B93-4474-8A13-3A5B307CFBC1}" destId="{F73D1154-7D74-4B01-860D-6BFD078C758B}" srcOrd="0" destOrd="0" presId="urn:microsoft.com/office/officeart/2005/8/layout/hProcess9"/>
    <dgm:cxn modelId="{C96A78F4-F9A0-4568-8B2E-AB29331C1B93}" srcId="{FD53F83D-7362-4A59-BC50-09AF2AB9BB37}" destId="{1AA420F4-3B93-4474-8A13-3A5B307CFBC1}" srcOrd="4" destOrd="0" parTransId="{762D7BC7-BFF7-483A-BBA3-BCE9BFFB5766}" sibTransId="{08F27864-B149-455D-B037-224F74CCBB9E}"/>
    <dgm:cxn modelId="{34ECAF09-9611-4BF3-A595-86341F629915}" type="presParOf" srcId="{5751C2D8-5413-4DA7-87B8-992026F3A248}" destId="{02A5FE92-E491-4F7F-95F9-F89DAAA4FAC8}" srcOrd="0" destOrd="0" presId="urn:microsoft.com/office/officeart/2005/8/layout/hProcess9"/>
    <dgm:cxn modelId="{B60459B6-C581-4AE3-8086-F2B8E76F6E08}" type="presParOf" srcId="{5751C2D8-5413-4DA7-87B8-992026F3A248}" destId="{1FF7B883-18F0-4B27-BFCE-1B815A1C0EBE}" srcOrd="1" destOrd="0" presId="urn:microsoft.com/office/officeart/2005/8/layout/hProcess9"/>
    <dgm:cxn modelId="{AFAA84A8-537F-4FD9-96E3-BDCFCDEBFF00}" type="presParOf" srcId="{1FF7B883-18F0-4B27-BFCE-1B815A1C0EBE}" destId="{0C37B2E4-A150-4A21-824C-FEF09AF218D9}" srcOrd="0" destOrd="0" presId="urn:microsoft.com/office/officeart/2005/8/layout/hProcess9"/>
    <dgm:cxn modelId="{5B7EF937-F12C-43CC-911C-F8F6FB74FCF1}" type="presParOf" srcId="{1FF7B883-18F0-4B27-BFCE-1B815A1C0EBE}" destId="{D806AC24-8211-488E-84A6-E39B282C573C}" srcOrd="1" destOrd="0" presId="urn:microsoft.com/office/officeart/2005/8/layout/hProcess9"/>
    <dgm:cxn modelId="{93237D27-8984-4C6E-AC7B-D3786B97701E}" type="presParOf" srcId="{1FF7B883-18F0-4B27-BFCE-1B815A1C0EBE}" destId="{74D1F144-5A30-4A25-8FAC-A8DBAB2415EF}" srcOrd="2" destOrd="0" presId="urn:microsoft.com/office/officeart/2005/8/layout/hProcess9"/>
    <dgm:cxn modelId="{327EA367-D637-4CC0-BDED-C3A078EEC3F8}" type="presParOf" srcId="{1FF7B883-18F0-4B27-BFCE-1B815A1C0EBE}" destId="{53A4440F-6667-4171-A4CA-E7360D95E308}" srcOrd="3" destOrd="0" presId="urn:microsoft.com/office/officeart/2005/8/layout/hProcess9"/>
    <dgm:cxn modelId="{7B050124-8D80-4D4A-ACD4-0057963CE526}" type="presParOf" srcId="{1FF7B883-18F0-4B27-BFCE-1B815A1C0EBE}" destId="{CE2BFCEA-9FA4-44B2-98BE-32F4987C199B}" srcOrd="4" destOrd="0" presId="urn:microsoft.com/office/officeart/2005/8/layout/hProcess9"/>
    <dgm:cxn modelId="{B021AA0F-170B-488D-9EFF-91A6981781A2}" type="presParOf" srcId="{1FF7B883-18F0-4B27-BFCE-1B815A1C0EBE}" destId="{A79B6877-0067-4FA0-AB5F-2521CA2096DC}" srcOrd="5" destOrd="0" presId="urn:microsoft.com/office/officeart/2005/8/layout/hProcess9"/>
    <dgm:cxn modelId="{EE3E53F2-0FAD-41E3-A05E-A68C2527A85D}" type="presParOf" srcId="{1FF7B883-18F0-4B27-BFCE-1B815A1C0EBE}" destId="{2A3336C6-9978-4859-9989-4FE1D5A9CAA5}" srcOrd="6" destOrd="0" presId="urn:microsoft.com/office/officeart/2005/8/layout/hProcess9"/>
    <dgm:cxn modelId="{453E97A2-4F4C-474C-8D76-E1DA9B4BC7D9}" type="presParOf" srcId="{1FF7B883-18F0-4B27-BFCE-1B815A1C0EBE}" destId="{63E6E050-61AB-41C5-A45A-8737E6823489}" srcOrd="7" destOrd="0" presId="urn:microsoft.com/office/officeart/2005/8/layout/hProcess9"/>
    <dgm:cxn modelId="{A236E4F8-4207-4EFA-B3EE-D610D8DD17D6}" type="presParOf" srcId="{1FF7B883-18F0-4B27-BFCE-1B815A1C0EBE}" destId="{F73D1154-7D74-4B01-860D-6BFD078C758B}" srcOrd="8" destOrd="0" presId="urn:microsoft.com/office/officeart/2005/8/layout/hProcess9"/>
    <dgm:cxn modelId="{BF93169F-763D-4AA5-A09B-D413BE8C58D4}" type="presParOf" srcId="{1FF7B883-18F0-4B27-BFCE-1B815A1C0EBE}" destId="{BB28B3B9-85F4-4E8E-8307-E2595F191638}" srcOrd="9" destOrd="0" presId="urn:microsoft.com/office/officeart/2005/8/layout/hProcess9"/>
    <dgm:cxn modelId="{7D7EAC56-6718-4CFC-8CDE-31063B3BAAD2}" type="presParOf" srcId="{1FF7B883-18F0-4B27-BFCE-1B815A1C0EBE}" destId="{841BA9FC-72EF-4ABF-83EE-0E8ECAD359FB}" srcOrd="10" destOrd="0" presId="urn:microsoft.com/office/officeart/2005/8/layout/hProcess9"/>
    <dgm:cxn modelId="{D621E684-DA45-4157-A130-FFBF964F49D7}" type="presParOf" srcId="{1FF7B883-18F0-4B27-BFCE-1B815A1C0EBE}" destId="{DEC92DF7-A717-41BC-814C-AC61F679A2C1}" srcOrd="11" destOrd="0" presId="urn:microsoft.com/office/officeart/2005/8/layout/hProcess9"/>
    <dgm:cxn modelId="{8EF4F54A-127A-4FC4-A0B2-202624AEF4DF}" type="presParOf" srcId="{1FF7B883-18F0-4B27-BFCE-1B815A1C0EBE}" destId="{5C36ABBF-76C8-4C63-BFEE-073D6719661F}" srcOrd="12" destOrd="0" presId="urn:microsoft.com/office/officeart/2005/8/layout/hProcess9"/>
    <dgm:cxn modelId="{34D8586D-FAF5-4EA8-BA43-0AD5A462DAD1}" type="presParOf" srcId="{1FF7B883-18F0-4B27-BFCE-1B815A1C0EBE}" destId="{4762CA76-3780-4DD1-A05E-724C51B5C436}" srcOrd="13" destOrd="0" presId="urn:microsoft.com/office/officeart/2005/8/layout/hProcess9"/>
    <dgm:cxn modelId="{74CA6EF3-3214-48AE-8196-218A5B8B77A2}" type="presParOf" srcId="{1FF7B883-18F0-4B27-BFCE-1B815A1C0EBE}" destId="{309ADE58-E6E9-42C4-BC4D-A30A227E3A1B}" srcOrd="14" destOrd="0" presId="urn:microsoft.com/office/officeart/2005/8/layout/hProcess9"/>
    <dgm:cxn modelId="{06A1B705-4D3D-48AF-81D3-E06A20A273E5}" type="presParOf" srcId="{1FF7B883-18F0-4B27-BFCE-1B815A1C0EBE}" destId="{3DDEDDDB-5F09-45C6-B6F8-D2D41C97B7DB}" srcOrd="15" destOrd="0" presId="urn:microsoft.com/office/officeart/2005/8/layout/hProcess9"/>
    <dgm:cxn modelId="{576C2C5E-7E0C-46F7-A4C2-1F8EF3056653}" type="presParOf" srcId="{1FF7B883-18F0-4B27-BFCE-1B815A1C0EBE}" destId="{71EE51A6-7AFE-4AC0-918F-864104EE724E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5FC08-B453-466B-B90C-CAA5950E9554}">
      <dsp:nvSpPr>
        <dsp:cNvPr id="0" name=""/>
        <dsp:cNvSpPr/>
      </dsp:nvSpPr>
      <dsp:spPr>
        <a:xfrm>
          <a:off x="3988710" y="1164800"/>
          <a:ext cx="2700103" cy="270010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Data Science</a:t>
          </a:r>
          <a:endParaRPr lang="en-IN" sz="4600" kern="1200" dirty="0"/>
        </a:p>
      </dsp:txBody>
      <dsp:txXfrm>
        <a:off x="4384131" y="1560221"/>
        <a:ext cx="1909261" cy="1909261"/>
      </dsp:txXfrm>
    </dsp:sp>
    <dsp:sp modelId="{E46DDB5A-DCA6-4A6B-B025-1EA054926201}">
      <dsp:nvSpPr>
        <dsp:cNvPr id="0" name=""/>
        <dsp:cNvSpPr/>
      </dsp:nvSpPr>
      <dsp:spPr>
        <a:xfrm>
          <a:off x="4663736" y="83304"/>
          <a:ext cx="1350051" cy="1350051"/>
        </a:xfrm>
        <a:prstGeom prst="ellipse">
          <a:avLst/>
        </a:prstGeom>
        <a:solidFill>
          <a:schemeClr val="accent5">
            <a:alpha val="50000"/>
            <a:hueOff val="-1351709"/>
            <a:satOff val="-3484"/>
            <a:lumOff val="-235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Domain Expertise	</a:t>
          </a:r>
          <a:endParaRPr lang="en-IN" sz="1300" kern="1200" dirty="0"/>
        </a:p>
      </dsp:txBody>
      <dsp:txXfrm>
        <a:off x="4861446" y="281014"/>
        <a:ext cx="954631" cy="954631"/>
      </dsp:txXfrm>
    </dsp:sp>
    <dsp:sp modelId="{33F2070E-2989-4CE2-9A1F-39194452D941}">
      <dsp:nvSpPr>
        <dsp:cNvPr id="0" name=""/>
        <dsp:cNvSpPr/>
      </dsp:nvSpPr>
      <dsp:spPr>
        <a:xfrm>
          <a:off x="6334287" y="1297030"/>
          <a:ext cx="1350051" cy="1350051"/>
        </a:xfrm>
        <a:prstGeom prst="ellipse">
          <a:avLst/>
        </a:prstGeom>
        <a:solidFill>
          <a:schemeClr val="accent5">
            <a:alpha val="50000"/>
            <a:hueOff val="-2703417"/>
            <a:satOff val="-6968"/>
            <a:lumOff val="-47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Programming Skills	</a:t>
          </a:r>
          <a:endParaRPr lang="en-IN" sz="1300" kern="1200" dirty="0"/>
        </a:p>
      </dsp:txBody>
      <dsp:txXfrm>
        <a:off x="6531997" y="1494740"/>
        <a:ext cx="954631" cy="954631"/>
      </dsp:txXfrm>
    </dsp:sp>
    <dsp:sp modelId="{AC3A224F-CB20-4F2F-B01E-74FBC76816C1}">
      <dsp:nvSpPr>
        <dsp:cNvPr id="0" name=""/>
        <dsp:cNvSpPr/>
      </dsp:nvSpPr>
      <dsp:spPr>
        <a:xfrm>
          <a:off x="5696193" y="3260881"/>
          <a:ext cx="1350051" cy="1350051"/>
        </a:xfrm>
        <a:prstGeom prst="ellipse">
          <a:avLst/>
        </a:prstGeom>
        <a:solidFill>
          <a:schemeClr val="accent5">
            <a:alpha val="50000"/>
            <a:hueOff val="-4055126"/>
            <a:satOff val="-10451"/>
            <a:lumOff val="-705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Statistics &amp; Math</a:t>
          </a:r>
          <a:endParaRPr lang="en-IN" sz="1300" kern="1200" dirty="0"/>
        </a:p>
      </dsp:txBody>
      <dsp:txXfrm>
        <a:off x="5893903" y="3458591"/>
        <a:ext cx="954631" cy="954631"/>
      </dsp:txXfrm>
    </dsp:sp>
    <dsp:sp modelId="{FA24B1E2-E675-4447-93F9-E33679F37DD8}">
      <dsp:nvSpPr>
        <dsp:cNvPr id="0" name=""/>
        <dsp:cNvSpPr/>
      </dsp:nvSpPr>
      <dsp:spPr>
        <a:xfrm>
          <a:off x="3631279" y="3260881"/>
          <a:ext cx="1350051" cy="1350051"/>
        </a:xfrm>
        <a:prstGeom prst="ellipse">
          <a:avLst/>
        </a:prstGeom>
        <a:solidFill>
          <a:schemeClr val="accent5">
            <a:alpha val="50000"/>
            <a:hueOff val="-5406834"/>
            <a:satOff val="-13935"/>
            <a:lumOff val="-941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Problem Solving Mindset</a:t>
          </a:r>
          <a:endParaRPr lang="en-IN" sz="1300" kern="1200" dirty="0"/>
        </a:p>
      </dsp:txBody>
      <dsp:txXfrm>
        <a:off x="3828989" y="3458591"/>
        <a:ext cx="954631" cy="954631"/>
      </dsp:txXfrm>
    </dsp:sp>
    <dsp:sp modelId="{A294D664-8107-43B3-AA29-CCEE3B09C586}">
      <dsp:nvSpPr>
        <dsp:cNvPr id="0" name=""/>
        <dsp:cNvSpPr/>
      </dsp:nvSpPr>
      <dsp:spPr>
        <a:xfrm>
          <a:off x="2993185" y="1297030"/>
          <a:ext cx="1350051" cy="1350051"/>
        </a:xfrm>
        <a:prstGeom prst="ellipse">
          <a:avLst/>
        </a:prstGeom>
        <a:solidFill>
          <a:schemeClr val="accent5">
            <a:alpha val="50000"/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Engineering Skills</a:t>
          </a:r>
          <a:endParaRPr lang="en-IN" sz="1300" kern="1200" dirty="0"/>
        </a:p>
      </dsp:txBody>
      <dsp:txXfrm>
        <a:off x="3190895" y="1494740"/>
        <a:ext cx="954631" cy="9546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74051-55E5-4A74-A3D8-BB72BE40C4FE}">
      <dsp:nvSpPr>
        <dsp:cNvPr id="0" name=""/>
        <dsp:cNvSpPr/>
      </dsp:nvSpPr>
      <dsp:spPr>
        <a:xfrm>
          <a:off x="429928" y="538674"/>
          <a:ext cx="4713778" cy="4713778"/>
        </a:xfrm>
        <a:prstGeom prst="blockArc">
          <a:avLst>
            <a:gd name="adj1" fmla="val 13800000"/>
            <a:gd name="adj2" fmla="val 16200000"/>
            <a:gd name="adj3" fmla="val 305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52F1F-0076-469B-A28A-F202F5A88B1A}">
      <dsp:nvSpPr>
        <dsp:cNvPr id="0" name=""/>
        <dsp:cNvSpPr/>
      </dsp:nvSpPr>
      <dsp:spPr>
        <a:xfrm>
          <a:off x="429928" y="538674"/>
          <a:ext cx="4713778" cy="4713778"/>
        </a:xfrm>
        <a:prstGeom prst="blockArc">
          <a:avLst>
            <a:gd name="adj1" fmla="val 11400000"/>
            <a:gd name="adj2" fmla="val 13800000"/>
            <a:gd name="adj3" fmla="val 305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B2261-77CD-4243-8A76-ECD6CCD3FC78}">
      <dsp:nvSpPr>
        <dsp:cNvPr id="0" name=""/>
        <dsp:cNvSpPr/>
      </dsp:nvSpPr>
      <dsp:spPr>
        <a:xfrm>
          <a:off x="429928" y="538674"/>
          <a:ext cx="4713778" cy="4713778"/>
        </a:xfrm>
        <a:prstGeom prst="blockArc">
          <a:avLst>
            <a:gd name="adj1" fmla="val 9000000"/>
            <a:gd name="adj2" fmla="val 11400000"/>
            <a:gd name="adj3" fmla="val 305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904AB-AB89-49D3-9C86-11F3588222CC}">
      <dsp:nvSpPr>
        <dsp:cNvPr id="0" name=""/>
        <dsp:cNvSpPr/>
      </dsp:nvSpPr>
      <dsp:spPr>
        <a:xfrm>
          <a:off x="429928" y="538674"/>
          <a:ext cx="4713778" cy="4713778"/>
        </a:xfrm>
        <a:prstGeom prst="blockArc">
          <a:avLst>
            <a:gd name="adj1" fmla="val 6600000"/>
            <a:gd name="adj2" fmla="val 9000000"/>
            <a:gd name="adj3" fmla="val 305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ACA16-0EB3-4C04-8EF0-77C4E459FB9E}">
      <dsp:nvSpPr>
        <dsp:cNvPr id="0" name=""/>
        <dsp:cNvSpPr/>
      </dsp:nvSpPr>
      <dsp:spPr>
        <a:xfrm>
          <a:off x="429928" y="538674"/>
          <a:ext cx="4713778" cy="4713778"/>
        </a:xfrm>
        <a:prstGeom prst="blockArc">
          <a:avLst>
            <a:gd name="adj1" fmla="val 4200000"/>
            <a:gd name="adj2" fmla="val 6600000"/>
            <a:gd name="adj3" fmla="val 305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219CC-7750-489E-8A54-CF1E7EEEAB2A}">
      <dsp:nvSpPr>
        <dsp:cNvPr id="0" name=""/>
        <dsp:cNvSpPr/>
      </dsp:nvSpPr>
      <dsp:spPr>
        <a:xfrm>
          <a:off x="429928" y="538674"/>
          <a:ext cx="4713778" cy="4713778"/>
        </a:xfrm>
        <a:prstGeom prst="blockArc">
          <a:avLst>
            <a:gd name="adj1" fmla="val 1800000"/>
            <a:gd name="adj2" fmla="val 4200000"/>
            <a:gd name="adj3" fmla="val 305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86842-BC66-452B-9413-01977E8EB430}">
      <dsp:nvSpPr>
        <dsp:cNvPr id="0" name=""/>
        <dsp:cNvSpPr/>
      </dsp:nvSpPr>
      <dsp:spPr>
        <a:xfrm>
          <a:off x="429928" y="538674"/>
          <a:ext cx="4713778" cy="4713778"/>
        </a:xfrm>
        <a:prstGeom prst="blockArc">
          <a:avLst>
            <a:gd name="adj1" fmla="val 21000000"/>
            <a:gd name="adj2" fmla="val 1800000"/>
            <a:gd name="adj3" fmla="val 305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9E9C4-FCCF-4B40-829A-65D7F0A7AA9C}">
      <dsp:nvSpPr>
        <dsp:cNvPr id="0" name=""/>
        <dsp:cNvSpPr/>
      </dsp:nvSpPr>
      <dsp:spPr>
        <a:xfrm>
          <a:off x="429928" y="538674"/>
          <a:ext cx="4713778" cy="4713778"/>
        </a:xfrm>
        <a:prstGeom prst="blockArc">
          <a:avLst>
            <a:gd name="adj1" fmla="val 18600000"/>
            <a:gd name="adj2" fmla="val 21000000"/>
            <a:gd name="adj3" fmla="val 305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A5D4C-C6A0-4706-BA2D-D4A27C62C0D1}">
      <dsp:nvSpPr>
        <dsp:cNvPr id="0" name=""/>
        <dsp:cNvSpPr/>
      </dsp:nvSpPr>
      <dsp:spPr>
        <a:xfrm>
          <a:off x="429928" y="538674"/>
          <a:ext cx="4713778" cy="4713778"/>
        </a:xfrm>
        <a:prstGeom prst="blockArc">
          <a:avLst>
            <a:gd name="adj1" fmla="val 16200000"/>
            <a:gd name="adj2" fmla="val 18600000"/>
            <a:gd name="adj3" fmla="val 305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E96A1-2143-443B-8178-7520F0E42A33}">
      <dsp:nvSpPr>
        <dsp:cNvPr id="0" name=""/>
        <dsp:cNvSpPr/>
      </dsp:nvSpPr>
      <dsp:spPr>
        <a:xfrm>
          <a:off x="2073784" y="2182529"/>
          <a:ext cx="1426067" cy="1426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Science in Enterprises(who is it for?)</a:t>
          </a:r>
          <a:endParaRPr lang="en-IN" sz="1100" kern="1200" dirty="0"/>
        </a:p>
      </dsp:txBody>
      <dsp:txXfrm>
        <a:off x="2282627" y="2391372"/>
        <a:ext cx="1008381" cy="1008381"/>
      </dsp:txXfrm>
    </dsp:sp>
    <dsp:sp modelId="{BC6EB9C7-5D9F-4443-B553-6D83A4F0A238}">
      <dsp:nvSpPr>
        <dsp:cNvPr id="0" name=""/>
        <dsp:cNvSpPr/>
      </dsp:nvSpPr>
      <dsp:spPr>
        <a:xfrm>
          <a:off x="2287694" y="75487"/>
          <a:ext cx="998246" cy="998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Business Analysts</a:t>
          </a:r>
          <a:endParaRPr lang="en-IN" sz="900" kern="1200" dirty="0"/>
        </a:p>
      </dsp:txBody>
      <dsp:txXfrm>
        <a:off x="2433884" y="221677"/>
        <a:ext cx="705866" cy="705866"/>
      </dsp:txXfrm>
    </dsp:sp>
    <dsp:sp modelId="{83BB35FF-AF14-4390-B88C-DE8ADFDF394C}">
      <dsp:nvSpPr>
        <dsp:cNvPr id="0" name=""/>
        <dsp:cNvSpPr/>
      </dsp:nvSpPr>
      <dsp:spPr>
        <a:xfrm>
          <a:off x="3779573" y="618487"/>
          <a:ext cx="998246" cy="998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Risk and compliance</a:t>
          </a:r>
          <a:endParaRPr lang="en-IN" sz="900" kern="1200" dirty="0"/>
        </a:p>
      </dsp:txBody>
      <dsp:txXfrm>
        <a:off x="3925763" y="764677"/>
        <a:ext cx="705866" cy="705866"/>
      </dsp:txXfrm>
    </dsp:sp>
    <dsp:sp modelId="{0C4F19CD-E32C-46F6-AF79-2873FD4810B0}">
      <dsp:nvSpPr>
        <dsp:cNvPr id="0" name=""/>
        <dsp:cNvSpPr/>
      </dsp:nvSpPr>
      <dsp:spPr>
        <a:xfrm>
          <a:off x="4573386" y="1993410"/>
          <a:ext cx="998246" cy="998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Info Security (cyber security)</a:t>
          </a:r>
          <a:endParaRPr lang="en-IN" sz="900" kern="1200" dirty="0"/>
        </a:p>
      </dsp:txBody>
      <dsp:txXfrm>
        <a:off x="4719576" y="2139600"/>
        <a:ext cx="705866" cy="705866"/>
      </dsp:txXfrm>
    </dsp:sp>
    <dsp:sp modelId="{1BDA3A14-0F02-4A9A-B9D1-8AFA30E47D9C}">
      <dsp:nvSpPr>
        <dsp:cNvPr id="0" name=""/>
        <dsp:cNvSpPr/>
      </dsp:nvSpPr>
      <dsp:spPr>
        <a:xfrm>
          <a:off x="4297698" y="3556915"/>
          <a:ext cx="998246" cy="998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Solutions Architecture (Tech + Data + Information)</a:t>
          </a:r>
          <a:endParaRPr lang="en-IN" sz="900" kern="1200" dirty="0"/>
        </a:p>
      </dsp:txBody>
      <dsp:txXfrm>
        <a:off x="4443888" y="3703105"/>
        <a:ext cx="705866" cy="705866"/>
      </dsp:txXfrm>
    </dsp:sp>
    <dsp:sp modelId="{00B5FDF9-5401-49A8-A33B-29CB29CF7185}">
      <dsp:nvSpPr>
        <dsp:cNvPr id="0" name=""/>
        <dsp:cNvSpPr/>
      </dsp:nvSpPr>
      <dsp:spPr>
        <a:xfrm>
          <a:off x="3081506" y="4577421"/>
          <a:ext cx="998246" cy="998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Developers</a:t>
          </a:r>
          <a:endParaRPr lang="en-IN" sz="900" kern="1200" dirty="0"/>
        </a:p>
      </dsp:txBody>
      <dsp:txXfrm>
        <a:off x="3227696" y="4723611"/>
        <a:ext cx="705866" cy="705866"/>
      </dsp:txXfrm>
    </dsp:sp>
    <dsp:sp modelId="{0EF98063-7E79-4F87-92FF-413196C06D5B}">
      <dsp:nvSpPr>
        <dsp:cNvPr id="0" name=""/>
        <dsp:cNvSpPr/>
      </dsp:nvSpPr>
      <dsp:spPr>
        <a:xfrm>
          <a:off x="1493882" y="4577421"/>
          <a:ext cx="998246" cy="998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Testers (Functional + Automation)</a:t>
          </a:r>
          <a:endParaRPr lang="en-IN" sz="900" kern="1200" dirty="0"/>
        </a:p>
      </dsp:txBody>
      <dsp:txXfrm>
        <a:off x="1640072" y="4723611"/>
        <a:ext cx="705866" cy="705866"/>
      </dsp:txXfrm>
    </dsp:sp>
    <dsp:sp modelId="{95E59B6B-894D-4762-89CA-A30C23741FA9}">
      <dsp:nvSpPr>
        <dsp:cNvPr id="0" name=""/>
        <dsp:cNvSpPr/>
      </dsp:nvSpPr>
      <dsp:spPr>
        <a:xfrm>
          <a:off x="277690" y="3556915"/>
          <a:ext cx="998246" cy="998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Program management</a:t>
          </a:r>
          <a:endParaRPr lang="en-IN" sz="900" kern="1200" dirty="0"/>
        </a:p>
      </dsp:txBody>
      <dsp:txXfrm>
        <a:off x="423880" y="3703105"/>
        <a:ext cx="705866" cy="705866"/>
      </dsp:txXfrm>
    </dsp:sp>
    <dsp:sp modelId="{BB9FCF3F-1788-4A17-91C5-B635408D86F9}">
      <dsp:nvSpPr>
        <dsp:cNvPr id="0" name=""/>
        <dsp:cNvSpPr/>
      </dsp:nvSpPr>
      <dsp:spPr>
        <a:xfrm>
          <a:off x="2002" y="1993410"/>
          <a:ext cx="998246" cy="998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Production Support</a:t>
          </a:r>
          <a:endParaRPr lang="en-IN" sz="900" kern="1200" dirty="0"/>
        </a:p>
      </dsp:txBody>
      <dsp:txXfrm>
        <a:off x="148192" y="2139600"/>
        <a:ext cx="705866" cy="705866"/>
      </dsp:txXfrm>
    </dsp:sp>
    <dsp:sp modelId="{8814A839-6446-4FC1-B698-71CD12F6A23D}">
      <dsp:nvSpPr>
        <dsp:cNvPr id="0" name=""/>
        <dsp:cNvSpPr/>
      </dsp:nvSpPr>
      <dsp:spPr>
        <a:xfrm>
          <a:off x="795815" y="618487"/>
          <a:ext cx="998246" cy="998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“C” Level Team</a:t>
          </a:r>
          <a:endParaRPr lang="en-IN" sz="900" kern="1200" dirty="0"/>
        </a:p>
      </dsp:txBody>
      <dsp:txXfrm>
        <a:off x="942005" y="764677"/>
        <a:ext cx="705866" cy="705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2034A-0613-4DA1-B253-1FEC3075F341}">
      <dsp:nvSpPr>
        <dsp:cNvPr id="0" name=""/>
        <dsp:cNvSpPr/>
      </dsp:nvSpPr>
      <dsp:spPr>
        <a:xfrm>
          <a:off x="4986554" y="0"/>
          <a:ext cx="1922401" cy="1012785"/>
        </a:xfrm>
        <a:prstGeom prst="trapezoid">
          <a:avLst>
            <a:gd name="adj" fmla="val 9490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Prescriptive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 Analytics</a:t>
          </a:r>
        </a:p>
      </dsp:txBody>
      <dsp:txXfrm>
        <a:off x="4986554" y="0"/>
        <a:ext cx="1922401" cy="1012785"/>
      </dsp:txXfrm>
    </dsp:sp>
    <dsp:sp modelId="{11EDBF3D-6A3F-4B12-9E1B-23FCCF068A59}">
      <dsp:nvSpPr>
        <dsp:cNvPr id="0" name=""/>
        <dsp:cNvSpPr/>
      </dsp:nvSpPr>
      <dsp:spPr>
        <a:xfrm>
          <a:off x="4025354" y="1012785"/>
          <a:ext cx="3844802" cy="1012785"/>
        </a:xfrm>
        <a:prstGeom prst="trapezoid">
          <a:avLst>
            <a:gd name="adj" fmla="val 94907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Predictive Analytics (What will Happen)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4698194" y="1012785"/>
        <a:ext cx="2499121" cy="1012785"/>
      </dsp:txXfrm>
    </dsp:sp>
    <dsp:sp modelId="{D948C1C2-2395-43AA-BD47-05D940D59162}">
      <dsp:nvSpPr>
        <dsp:cNvPr id="0" name=""/>
        <dsp:cNvSpPr/>
      </dsp:nvSpPr>
      <dsp:spPr>
        <a:xfrm>
          <a:off x="3064153" y="2025571"/>
          <a:ext cx="5767203" cy="1012785"/>
        </a:xfrm>
        <a:prstGeom prst="trapezoid">
          <a:avLst>
            <a:gd name="adj" fmla="val 94907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Diagnostic Analytics(Why it Happened)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4073414" y="2025571"/>
        <a:ext cx="3748682" cy="1012785"/>
      </dsp:txXfrm>
    </dsp:sp>
    <dsp:sp modelId="{22F40738-F257-4E82-B3A5-00197E2977B2}">
      <dsp:nvSpPr>
        <dsp:cNvPr id="0" name=""/>
        <dsp:cNvSpPr/>
      </dsp:nvSpPr>
      <dsp:spPr>
        <a:xfrm>
          <a:off x="2102953" y="3038356"/>
          <a:ext cx="7689604" cy="1012785"/>
        </a:xfrm>
        <a:prstGeom prst="trapezoid">
          <a:avLst>
            <a:gd name="adj" fmla="val 94907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Descriptive Analytics (What Happened?)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3448633" y="3038356"/>
        <a:ext cx="4998243" cy="1012785"/>
      </dsp:txXfrm>
    </dsp:sp>
    <dsp:sp modelId="{68715370-E499-4C3B-B17F-2D2663A1885F}">
      <dsp:nvSpPr>
        <dsp:cNvPr id="0" name=""/>
        <dsp:cNvSpPr/>
      </dsp:nvSpPr>
      <dsp:spPr>
        <a:xfrm>
          <a:off x="980747" y="4049815"/>
          <a:ext cx="9973109" cy="1203027"/>
        </a:xfrm>
        <a:prstGeom prst="trapezoid">
          <a:avLst>
            <a:gd name="adj" fmla="val 94907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Business Intelligence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300" kern="1200" dirty="0"/>
        </a:p>
      </dsp:txBody>
      <dsp:txXfrm>
        <a:off x="2726042" y="4049815"/>
        <a:ext cx="6482521" cy="1203027"/>
      </dsp:txXfrm>
    </dsp:sp>
    <dsp:sp modelId="{B17D2BF8-35A2-4AC7-86B5-0B03A8FECA49}">
      <dsp:nvSpPr>
        <dsp:cNvPr id="0" name=""/>
        <dsp:cNvSpPr/>
      </dsp:nvSpPr>
      <dsp:spPr>
        <a:xfrm>
          <a:off x="0" y="5254169"/>
          <a:ext cx="11895510" cy="1012785"/>
        </a:xfrm>
        <a:prstGeom prst="trapezoid">
          <a:avLst>
            <a:gd name="adj" fmla="val 9490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Basic Reporting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/>
        </a:p>
      </dsp:txBody>
      <dsp:txXfrm>
        <a:off x="2081714" y="5254169"/>
        <a:ext cx="7732082" cy="1012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0DC71-D744-46E4-8A1E-A81DBA3E254C}">
      <dsp:nvSpPr>
        <dsp:cNvPr id="0" name=""/>
        <dsp:cNvSpPr/>
      </dsp:nvSpPr>
      <dsp:spPr>
        <a:xfrm>
          <a:off x="1666962" y="0"/>
          <a:ext cx="2733006" cy="273300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BC1DF-3EF9-447D-A9CD-B589AD1C7234}">
      <dsp:nvSpPr>
        <dsp:cNvPr id="0" name=""/>
        <dsp:cNvSpPr/>
      </dsp:nvSpPr>
      <dsp:spPr>
        <a:xfrm>
          <a:off x="1396868" y="273639"/>
          <a:ext cx="2573975" cy="4254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Machine Learning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Supervised/Unsupervised/Reinforcement</a:t>
          </a:r>
        </a:p>
      </dsp:txBody>
      <dsp:txXfrm>
        <a:off x="1417636" y="294407"/>
        <a:ext cx="2532439" cy="383894"/>
      </dsp:txXfrm>
    </dsp:sp>
    <dsp:sp modelId="{4ADBC882-8D18-4B94-BD16-E2B1F4291BF3}">
      <dsp:nvSpPr>
        <dsp:cNvPr id="0" name=""/>
        <dsp:cNvSpPr/>
      </dsp:nvSpPr>
      <dsp:spPr>
        <a:xfrm>
          <a:off x="1412474" y="752248"/>
          <a:ext cx="2542762" cy="4254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Deep Learning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ANN/CNN/RNN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NLP</a:t>
          </a:r>
        </a:p>
      </dsp:txBody>
      <dsp:txXfrm>
        <a:off x="1433242" y="773016"/>
        <a:ext cx="2501226" cy="383894"/>
      </dsp:txXfrm>
    </dsp:sp>
    <dsp:sp modelId="{BAA74040-27A2-4C21-9D81-7460247943CC}">
      <dsp:nvSpPr>
        <dsp:cNvPr id="0" name=""/>
        <dsp:cNvSpPr/>
      </dsp:nvSpPr>
      <dsp:spPr>
        <a:xfrm>
          <a:off x="1412474" y="1230858"/>
          <a:ext cx="2542762" cy="4254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Recommender Systems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Collaborative Filtering/Content Based Filtering</a:t>
          </a:r>
        </a:p>
      </dsp:txBody>
      <dsp:txXfrm>
        <a:off x="1433242" y="1251626"/>
        <a:ext cx="2501226" cy="383894"/>
      </dsp:txXfrm>
    </dsp:sp>
    <dsp:sp modelId="{9610988A-0EF5-48F3-A6F7-C6BBDFC6E489}">
      <dsp:nvSpPr>
        <dsp:cNvPr id="0" name=""/>
        <dsp:cNvSpPr/>
      </dsp:nvSpPr>
      <dsp:spPr>
        <a:xfrm>
          <a:off x="1412474" y="1709468"/>
          <a:ext cx="2542762" cy="29642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Reinforcement Learning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 </a:t>
          </a:r>
        </a:p>
      </dsp:txBody>
      <dsp:txXfrm>
        <a:off x="1426944" y="1723938"/>
        <a:ext cx="2513822" cy="267487"/>
      </dsp:txXfrm>
    </dsp:sp>
    <dsp:sp modelId="{5F63FA12-6FA8-4800-B0A3-ABA87BC36423}">
      <dsp:nvSpPr>
        <dsp:cNvPr id="0" name=""/>
        <dsp:cNvSpPr/>
      </dsp:nvSpPr>
      <dsp:spPr>
        <a:xfrm>
          <a:off x="1412474" y="2059074"/>
          <a:ext cx="2542762" cy="3471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Computer Vision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 </a:t>
          </a:r>
        </a:p>
      </dsp:txBody>
      <dsp:txXfrm>
        <a:off x="1429419" y="2076019"/>
        <a:ext cx="2508872" cy="313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5FE92-E491-4F7F-95F9-F89DAAA4FAC8}">
      <dsp:nvSpPr>
        <dsp:cNvPr id="0" name=""/>
        <dsp:cNvSpPr/>
      </dsp:nvSpPr>
      <dsp:spPr>
        <a:xfrm>
          <a:off x="877295" y="0"/>
          <a:ext cx="9942676" cy="5211762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7B2E4-A150-4A21-824C-FEF09AF218D9}">
      <dsp:nvSpPr>
        <dsp:cNvPr id="0" name=""/>
        <dsp:cNvSpPr/>
      </dsp:nvSpPr>
      <dsp:spPr>
        <a:xfrm>
          <a:off x="7986" y="1564289"/>
          <a:ext cx="1117733" cy="20831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Discovery </a:t>
          </a:r>
        </a:p>
      </dsp:txBody>
      <dsp:txXfrm>
        <a:off x="62549" y="1618852"/>
        <a:ext cx="1008607" cy="1974057"/>
      </dsp:txXfrm>
    </dsp:sp>
    <dsp:sp modelId="{74D1F144-5A30-4A25-8FAC-A8DBAB2415EF}">
      <dsp:nvSpPr>
        <dsp:cNvPr id="0" name=""/>
        <dsp:cNvSpPr/>
      </dsp:nvSpPr>
      <dsp:spPr>
        <a:xfrm>
          <a:off x="1267063" y="1563528"/>
          <a:ext cx="1177267" cy="2084705"/>
        </a:xfrm>
        <a:prstGeom prst="roundRect">
          <a:avLst/>
        </a:prstGeom>
        <a:solidFill>
          <a:schemeClr val="accent4">
            <a:hueOff val="1225111"/>
            <a:satOff val="-5097"/>
            <a:lumOff val="1201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Ingestion </a:t>
          </a:r>
        </a:p>
      </dsp:txBody>
      <dsp:txXfrm>
        <a:off x="1324532" y="1620997"/>
        <a:ext cx="1062329" cy="1969767"/>
      </dsp:txXfrm>
    </dsp:sp>
    <dsp:sp modelId="{CE2BFCEA-9FA4-44B2-98BE-32F4987C199B}">
      <dsp:nvSpPr>
        <dsp:cNvPr id="0" name=""/>
        <dsp:cNvSpPr/>
      </dsp:nvSpPr>
      <dsp:spPr>
        <a:xfrm>
          <a:off x="2588120" y="1563528"/>
          <a:ext cx="1177267" cy="2084705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Wrangling</a:t>
          </a:r>
          <a:r>
            <a:rPr lang="en-IN" sz="20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IN" sz="11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Pre-Processing/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Preparation)</a:t>
          </a:r>
        </a:p>
      </dsp:txBody>
      <dsp:txXfrm>
        <a:off x="2645589" y="1620997"/>
        <a:ext cx="1062329" cy="1969767"/>
      </dsp:txXfrm>
    </dsp:sp>
    <dsp:sp modelId="{2A3336C6-9978-4859-9989-4FE1D5A9CAA5}">
      <dsp:nvSpPr>
        <dsp:cNvPr id="0" name=""/>
        <dsp:cNvSpPr/>
      </dsp:nvSpPr>
      <dsp:spPr>
        <a:xfrm>
          <a:off x="3909176" y="1563528"/>
          <a:ext cx="1177267" cy="2084705"/>
        </a:xfrm>
        <a:prstGeom prst="roundRect">
          <a:avLst/>
        </a:prstGeom>
        <a:solidFill>
          <a:schemeClr val="accent4">
            <a:hueOff val="3675334"/>
            <a:satOff val="-15291"/>
            <a:lumOff val="360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Exploration</a:t>
          </a:r>
        </a:p>
      </dsp:txBody>
      <dsp:txXfrm>
        <a:off x="3966645" y="1620997"/>
        <a:ext cx="1062329" cy="1969767"/>
      </dsp:txXfrm>
    </dsp:sp>
    <dsp:sp modelId="{F73D1154-7D74-4B01-860D-6BFD078C758B}">
      <dsp:nvSpPr>
        <dsp:cNvPr id="0" name=""/>
        <dsp:cNvSpPr/>
      </dsp:nvSpPr>
      <dsp:spPr>
        <a:xfrm>
          <a:off x="5230232" y="1563528"/>
          <a:ext cx="1177267" cy="2084705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 Selection &amp;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 Building</a:t>
          </a:r>
        </a:p>
      </dsp:txBody>
      <dsp:txXfrm>
        <a:off x="5287701" y="1620997"/>
        <a:ext cx="1062329" cy="1969767"/>
      </dsp:txXfrm>
    </dsp:sp>
    <dsp:sp modelId="{841BA9FC-72EF-4ABF-83EE-0E8ECAD359FB}">
      <dsp:nvSpPr>
        <dsp:cNvPr id="0" name=""/>
        <dsp:cNvSpPr/>
      </dsp:nvSpPr>
      <dsp:spPr>
        <a:xfrm>
          <a:off x="6551288" y="1563528"/>
          <a:ext cx="1177267" cy="2084705"/>
        </a:xfrm>
        <a:prstGeom prst="roundRect">
          <a:avLst/>
        </a:prstGeom>
        <a:solidFill>
          <a:schemeClr val="accent4">
            <a:hueOff val="6125556"/>
            <a:satOff val="-25486"/>
            <a:lumOff val="600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Evaluation</a:t>
          </a:r>
        </a:p>
      </dsp:txBody>
      <dsp:txXfrm>
        <a:off x="6608757" y="1620997"/>
        <a:ext cx="1062329" cy="1969767"/>
      </dsp:txXfrm>
    </dsp:sp>
    <dsp:sp modelId="{5C36ABBF-76C8-4C63-BFEE-073D6719661F}">
      <dsp:nvSpPr>
        <dsp:cNvPr id="0" name=""/>
        <dsp:cNvSpPr/>
      </dsp:nvSpPr>
      <dsp:spPr>
        <a:xfrm>
          <a:off x="7872344" y="1563528"/>
          <a:ext cx="1177267" cy="2084705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Comparison</a:t>
          </a:r>
        </a:p>
      </dsp:txBody>
      <dsp:txXfrm>
        <a:off x="7929813" y="1620997"/>
        <a:ext cx="1062329" cy="1969767"/>
      </dsp:txXfrm>
    </dsp:sp>
    <dsp:sp modelId="{309ADE58-E6E9-42C4-BC4D-A30A227E3A1B}">
      <dsp:nvSpPr>
        <dsp:cNvPr id="0" name=""/>
        <dsp:cNvSpPr/>
      </dsp:nvSpPr>
      <dsp:spPr>
        <a:xfrm>
          <a:off x="9195845" y="1563528"/>
          <a:ext cx="1177267" cy="2084705"/>
        </a:xfrm>
        <a:prstGeom prst="roundRect">
          <a:avLst/>
        </a:prstGeom>
        <a:solidFill>
          <a:schemeClr val="accent4">
            <a:hueOff val="8575779"/>
            <a:satOff val="-35680"/>
            <a:lumOff val="8407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Boosting</a:t>
          </a:r>
        </a:p>
      </dsp:txBody>
      <dsp:txXfrm>
        <a:off x="9253314" y="1620997"/>
        <a:ext cx="1062329" cy="1969767"/>
      </dsp:txXfrm>
    </dsp:sp>
    <dsp:sp modelId="{71EE51A6-7AFE-4AC0-918F-864104EE724E}">
      <dsp:nvSpPr>
        <dsp:cNvPr id="0" name=""/>
        <dsp:cNvSpPr/>
      </dsp:nvSpPr>
      <dsp:spPr>
        <a:xfrm>
          <a:off x="10514457" y="1563528"/>
          <a:ext cx="1177267" cy="2084705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9.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Explainable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1" kern="1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Machine Learning</a:t>
          </a:r>
        </a:p>
      </dsp:txBody>
      <dsp:txXfrm>
        <a:off x="10571926" y="1620997"/>
        <a:ext cx="1062329" cy="1969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7D1F83-C0F1-4FDF-B171-88A822345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14331-3F76-4A84-BB44-9084C19035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717F2-B7BA-4FE2-B813-F67DA0F542C3}" type="datetime1">
              <a:rPr lang="en-IN" smtClean="0"/>
              <a:t>22-12-2019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53FDC-1005-45C8-B2DF-0D69FEE116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By Anand Sivaraman Subramaniam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605D8-20B9-4244-9C15-95CAD8D43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7E71E-540F-4BE5-AE4E-DC8C02A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4639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91C82-88AA-48E5-9A72-08D4B50FAA1D}" type="datetime1">
              <a:rPr lang="en-IN" smtClean="0"/>
              <a:t>22-12-2019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By Anand Sivaraman Subramaniam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1B91E-A6D4-4F0A-ACC7-95DD51B82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6991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261D-2141-4813-AADB-8073445EB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E01CB-DDB7-4F59-B223-495D9C512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5F0C-ACFD-4290-8BCF-AE822F14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E750-A68F-45C1-9EF0-36C871E21951}" type="datetime1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3161-01FA-41B5-B469-B86D1207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B53DD-1BCC-474C-A3D7-4907C020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74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12B8-B387-4A2C-A8C8-1AB57BA2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C7782-2867-4960-AF04-518F12D7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0645-6612-4FD1-B5B1-A0F7440B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A1B8-3039-4850-8BB8-4A0019723B70}" type="datetime1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8D1D-AF6A-4C1A-87CD-0AF6C2BC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0832-6C90-410E-B436-3E605B76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58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38BA6-C1ED-4937-980C-223D2F2B8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CB56C-F132-473D-948F-FDDD98F2A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E310-FF83-4173-9DEA-DFCC41FE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197D-F672-4A78-8290-8C04A032EDE1}" type="datetime1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1A0F-A1A0-4A1B-946D-0AAD21E2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64AA-7309-4729-AF7F-1D0BB235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646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7bafd94b_1_173"/>
          <p:cNvSpPr txBox="1">
            <a:spLocks noGrp="1"/>
          </p:cNvSpPr>
          <p:nvPr>
            <p:ph type="title"/>
          </p:nvPr>
        </p:nvSpPr>
        <p:spPr>
          <a:xfrm>
            <a:off x="604858" y="367608"/>
            <a:ext cx="109824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61" tIns="94561" rIns="94561" bIns="94561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88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/>
            </a:lvl9pPr>
          </a:lstStyle>
          <a:p>
            <a:endParaRPr/>
          </a:p>
        </p:txBody>
      </p:sp>
      <p:sp>
        <p:nvSpPr>
          <p:cNvPr id="69" name="Google Shape;69;g6f7bafd94b_1_173"/>
          <p:cNvSpPr txBox="1">
            <a:spLocks noGrp="1"/>
          </p:cNvSpPr>
          <p:nvPr>
            <p:ph type="body" idx="1"/>
          </p:nvPr>
        </p:nvSpPr>
        <p:spPr>
          <a:xfrm>
            <a:off x="676486" y="1189716"/>
            <a:ext cx="10839200" cy="43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61" tIns="94561" rIns="94561" bIns="94561" anchor="t" anchorCtr="0">
            <a:noAutofit/>
          </a:bodyPr>
          <a:lstStyle>
            <a:lvl1pPr marL="454676" marR="0" lvl="0" indent="-22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4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09352" marR="0" lvl="1" indent="-22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64028" marR="0" lvl="2" indent="-22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18704" marR="0" lvl="3" indent="-22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73380" marR="0" lvl="4" indent="-22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28056" marR="0" lvl="5" indent="-22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182732" marR="0" lvl="6" indent="-22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37408" marR="0" lvl="7" indent="-22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092084" marR="0" lvl="8" indent="-22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g6f7bafd94b_1_17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61" tIns="94561" rIns="94561" bIns="94561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By Anand Sivaraman Subramaniam</a:t>
            </a:r>
            <a:endParaRPr/>
          </a:p>
        </p:txBody>
      </p:sp>
      <p:sp>
        <p:nvSpPr>
          <p:cNvPr id="71" name="Google Shape;71;g6f7bafd94b_1_173"/>
          <p:cNvSpPr txBox="1">
            <a:spLocks noGrp="1"/>
          </p:cNvSpPr>
          <p:nvPr>
            <p:ph type="dt" idx="10"/>
          </p:nvPr>
        </p:nvSpPr>
        <p:spPr>
          <a:xfrm>
            <a:off x="609605" y="6377940"/>
            <a:ext cx="280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61" tIns="94561" rIns="94561" bIns="94561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523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0E4A-C347-4BD1-8E67-FDEB24A1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8E54C-F891-48CD-BF87-97CCD52E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F02B-1279-4759-83F9-60A7382D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9C25-C807-4B3E-808E-20E075FCCBF9}" type="datetime1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9CC36-53D8-48E6-B535-E1E9C254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7AFE-DDBB-4374-97BD-CAC42F3E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6C9A-9551-478D-962E-053ED688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C1224-5656-4652-9D25-173DAD737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DA66C-71F1-45E7-B758-1D46B609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2353-C5E6-4C93-9CFD-739416E8FE53}" type="datetime1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3931-A3EA-4094-9341-34E8D851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0F3EA-BFB6-487D-96C9-0C84DF86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75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5AB1-B271-4339-A8F1-6E855874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552E-2865-461C-AB2B-EADEF1180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7312D-3BDA-4D02-8CF1-40DB88076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96E9B-8A58-429B-85F4-D417C24D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6F1D-76F9-4439-A30D-60EB6538A475}" type="datetime1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BA892-9A91-4D6A-87D3-7B058686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B6B34-E908-47C9-AAF3-9E840CF0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C93B-6327-4970-AB57-15887D61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D6AE1-0252-4DD3-9CA8-429991AE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E6DB3-2C3F-40C4-9153-02124187B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D8DF7-2AE1-40B0-A4EC-724FDDF03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9121A-DBA4-4CF7-A758-580FE95DF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98B20-CF9B-4B4B-904B-3ADF2C86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140F-5942-4782-88B6-863974C7BA85}" type="datetime1">
              <a:rPr lang="en-IN" smtClean="0"/>
              <a:t>22-12-2019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ADEB5-F228-43EA-A5EB-6EADDA64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E1F31-BBE3-4317-8A49-D541DD9E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0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0178-183A-4028-AEB2-E9F9A3EC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38620-1A67-4D7F-91DA-BCC20408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4986-5531-4BF3-9095-23970752A4AD}" type="datetime1">
              <a:rPr lang="en-IN" smtClean="0"/>
              <a:t>22-12-2019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69E42-37D1-426A-BA16-1B66DBED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AEC14-0842-4F35-A844-A713B89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6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94098-B109-4B91-AA56-DC1F58A0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0F17-F85C-498D-8310-69F316A1B936}" type="datetime1">
              <a:rPr lang="en-IN" smtClean="0"/>
              <a:t>22-12-2019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D4939-42A3-417A-BFA6-02CB6828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8C0A-74EA-4223-B9AF-7C741D44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6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F5A2-471F-47FF-A82B-7DB2027D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316B-B8AF-4A8B-8D9A-95AF704EF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66220-B9E4-482A-969C-42F641324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DBB76-6361-4DC9-9FEC-F5089C9B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BEC-778A-4AAC-ADBE-8C435D9AAD52}" type="datetime1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18E95-732B-40C2-A93A-79C9892B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B517-8AD6-4AF6-BC08-80FAF662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3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5117-4CEA-4777-BD8C-77743636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EF363-1873-43ED-AB9E-F9685B8CA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603F6-B585-4F7C-AD90-20F82BBB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9E539-F712-418D-B179-A7BA56F0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CF7F-D6C3-4361-AFE3-DCEF2415D034}" type="datetime1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97FF8-15AB-496C-9276-8F3AD74D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35D40-AC04-4BD7-BA33-F6476542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01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C1AA2-C985-4FDF-B558-6128FB5B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03C1-7A62-4BA6-9F13-01793DCF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7800-3D0D-4311-86A3-DCF53035C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37C6-FB27-4E3E-99E6-BA0D0E278102}" type="datetime1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99161-D932-43EC-86EF-A9C5AE11D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By Anand Sivaraman Subramaniam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9BF3C-CD2D-4211-B364-4E4F5E849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C27A-FC7B-499D-914A-3D38D9E31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42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nytimes.com/2004/11/14/business/yourmoney/what-walmart-knows-about-customers-habits.html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economictimes.indiatimes.com/industry/banking/finance/banking/india-is-shutting-down-atms-even-as-people-use-them-more/articleshow/69335621.cms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159"/>
          <p:cNvPicPr/>
          <p:nvPr/>
        </p:nvPicPr>
        <p:blipFill>
          <a:blip r:embed="rId2"/>
          <a:stretch/>
        </p:blipFill>
        <p:spPr>
          <a:xfrm>
            <a:off x="4399200" y="3928532"/>
            <a:ext cx="3393000" cy="1425027"/>
          </a:xfrm>
          <a:prstGeom prst="rect">
            <a:avLst/>
          </a:prstGeom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75" name="CustomShape 1"/>
          <p:cNvSpPr/>
          <p:nvPr/>
        </p:nvSpPr>
        <p:spPr>
          <a:xfrm rot="10800000">
            <a:off x="14779800" y="6300360"/>
            <a:ext cx="3472920" cy="4723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0000">
              <a:alpha val="6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152280" y="5362380"/>
            <a:ext cx="11769480" cy="508320"/>
          </a:xfrm>
          <a:prstGeom prst="roundRect">
            <a:avLst>
              <a:gd name="adj" fmla="val 16667"/>
            </a:avLst>
          </a:prstGeom>
          <a:solidFill>
            <a:srgbClr val="34AE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80880" indent="-3798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Mentor and career counsellor for many budding data scientists , students and Technologist. </a:t>
            </a:r>
          </a:p>
          <a:p>
            <a:pPr marL="380880" indent="-3798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1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https://www.linkedin.com/in/anand-sivaraman-subramaniam-7982b5a/</a:t>
            </a:r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CustomShape 3"/>
          <p:cNvSpPr/>
          <p:nvPr/>
        </p:nvSpPr>
        <p:spPr>
          <a:xfrm rot="16200000">
            <a:off x="1443960" y="-287640"/>
            <a:ext cx="818280" cy="3177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4"/>
          <p:cNvSpPr/>
          <p:nvPr/>
        </p:nvSpPr>
        <p:spPr>
          <a:xfrm>
            <a:off x="263879" y="1022400"/>
            <a:ext cx="317700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Inspired Techno Functional Leader &amp; Data Science Coach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 rot="5400000">
            <a:off x="7328340" y="-2995020"/>
            <a:ext cx="818280" cy="859176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6"/>
          <p:cNvSpPr/>
          <p:nvPr/>
        </p:nvSpPr>
        <p:spPr>
          <a:xfrm>
            <a:off x="3556080" y="1022400"/>
            <a:ext cx="8478000" cy="5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Possess Over 20+ years of IT industry Experience specializing in Data Analytics and Financial Services Domain</a:t>
            </a:r>
          </a:p>
          <a:p>
            <a:pPr>
              <a:lnSpc>
                <a:spcPct val="100000"/>
              </a:lnSpc>
            </a:pPr>
            <a:r>
              <a:rPr lang="en-IN" sz="12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Passionate about teaching(learning) Data Science  with a bias towards “learning by doing”</a:t>
            </a:r>
          </a:p>
          <a:p>
            <a:pPr>
              <a:lnSpc>
                <a:spcPct val="100000"/>
              </a:lnSpc>
            </a:pPr>
            <a:r>
              <a:rPr lang="en-IN" sz="12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Trained over 500 plus learners (online and off) across the fields of Data Science and Financial Services.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7"/>
          <p:cNvSpPr/>
          <p:nvPr/>
        </p:nvSpPr>
        <p:spPr>
          <a:xfrm>
            <a:off x="4553893" y="4933440"/>
            <a:ext cx="3238307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Anand  Sivaraman Subramaniam</a:t>
            </a:r>
            <a:endParaRPr lang="en-IN" sz="1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8"/>
          <p:cNvSpPr/>
          <p:nvPr/>
        </p:nvSpPr>
        <p:spPr>
          <a:xfrm>
            <a:off x="264600" y="1874880"/>
            <a:ext cx="3956760" cy="135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Post Grad Diploma in Business Analytics and Business Intelligence </a:t>
            </a: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and Python Certifications</a:t>
            </a: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Strong Skills in Statistics, Machine Learning, NLP, Reinforced Learning, ANN &amp; CNN</a:t>
            </a: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Strong architecture </a:t>
            </a:r>
            <a:r>
              <a:rPr lang="en-IN" sz="1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skills on Big Data, Cloud, DW &amp; ETL</a:t>
            </a: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good Data Visualization skills with Tableau</a:t>
            </a:r>
            <a:endParaRPr lang="en-IN" sz="1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Certified Business Analy</a:t>
            </a:r>
            <a:r>
              <a:rPr lang="en-IN" sz="1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endParaRPr lang="en-IN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9"/>
          <p:cNvSpPr/>
          <p:nvPr/>
        </p:nvSpPr>
        <p:spPr>
          <a:xfrm rot="16200000">
            <a:off x="-238320" y="2379600"/>
            <a:ext cx="1351800" cy="3441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25560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 anchor="ctr"/>
          <a:lstStyle/>
          <a:p>
            <a:pPr algn="ctr">
              <a:lnSpc>
                <a:spcPct val="100000"/>
              </a:lnSpc>
            </a:pPr>
            <a:r>
              <a:rPr lang="en-IN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Education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0"/>
          <p:cNvSpPr/>
          <p:nvPr/>
        </p:nvSpPr>
        <p:spPr>
          <a:xfrm>
            <a:off x="7965000" y="1874880"/>
            <a:ext cx="3956760" cy="1351800"/>
          </a:xfrm>
          <a:prstGeom prst="roundRect">
            <a:avLst>
              <a:gd name="adj" fmla="val 14111"/>
            </a:avLst>
          </a:prstGeom>
          <a:solidFill>
            <a:schemeClr val="lt1"/>
          </a:solidFill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45000" rIns="90000" bIns="45000" anchor="ctr"/>
          <a:lstStyle/>
          <a:p>
            <a:pPr marL="629730" lvl="1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20+ years of </a:t>
            </a:r>
            <a:r>
              <a:rPr lang="en-IN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Experience in Techno Functional Leadership both India and US</a:t>
            </a:r>
          </a:p>
          <a:p>
            <a:pPr marL="629730" lvl="1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 VP and India Head for a global bank , leading Data Analytics Practice for Wealth Mgmt. line of Business</a:t>
            </a:r>
          </a:p>
          <a:p>
            <a:pPr marL="629730" lvl="1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Start-up advisor and business strategist</a:t>
            </a:r>
          </a:p>
          <a:p>
            <a:pPr marL="629730" lvl="1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 Science Consultant and Coach</a:t>
            </a:r>
          </a:p>
          <a:p>
            <a:pPr marL="629730" lvl="1" indent="-1714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Head of AI practice for a Global IT Services org  </a:t>
            </a:r>
          </a:p>
        </p:txBody>
      </p:sp>
      <p:sp>
        <p:nvSpPr>
          <p:cNvPr id="85" name="CustomShape 11"/>
          <p:cNvSpPr/>
          <p:nvPr/>
        </p:nvSpPr>
        <p:spPr>
          <a:xfrm rot="16200000">
            <a:off x="7461000" y="2379600"/>
            <a:ext cx="1351800" cy="3441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  <a:ln w="25560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 anchor="ctr"/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Experience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2"/>
          <p:cNvSpPr/>
          <p:nvPr/>
        </p:nvSpPr>
        <p:spPr>
          <a:xfrm>
            <a:off x="264600" y="3441600"/>
            <a:ext cx="3956760" cy="1645560"/>
          </a:xfrm>
          <a:prstGeom prst="roundRect">
            <a:avLst>
              <a:gd name="adj" fmla="val 9725"/>
            </a:avLst>
          </a:prstGeom>
          <a:solidFill>
            <a:schemeClr val="lt1"/>
          </a:solidFill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45000" rIns="90000" bIns="45000" anchor="ctr"/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Conceived, Strategized and Built strong data driven teams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Led 100 plus million dollar Data Initiatives from </a:t>
            </a:r>
            <a:r>
              <a:rPr lang="en-IN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India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Advised start-ups in technology and Business Strategy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Consulted MSME in building their lead management Strategy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Strong data focused domain expertise in Financial Services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Avid Speaker and Data Science Evangelist</a:t>
            </a:r>
          </a:p>
          <a:p>
            <a:pPr>
              <a:lnSpc>
                <a:spcPct val="100000"/>
              </a:lnSpc>
            </a:pPr>
            <a:endParaRPr lang="en-IN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3"/>
          <p:cNvSpPr/>
          <p:nvPr/>
        </p:nvSpPr>
        <p:spPr>
          <a:xfrm rot="16200000">
            <a:off x="-385200" y="4093200"/>
            <a:ext cx="1645560" cy="3441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 w="25560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 anchor="ctr"/>
          <a:lstStyle/>
          <a:p>
            <a:pPr algn="ctr">
              <a:lnSpc>
                <a:spcPct val="100000"/>
              </a:lnSpc>
            </a:pPr>
            <a:r>
              <a:rPr lang="en-IN" sz="15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Exposure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4"/>
          <p:cNvSpPr/>
          <p:nvPr/>
        </p:nvSpPr>
        <p:spPr>
          <a:xfrm>
            <a:off x="7965000" y="3441600"/>
            <a:ext cx="3956760" cy="1665000"/>
          </a:xfrm>
          <a:prstGeom prst="roundRect">
            <a:avLst>
              <a:gd name="adj" fmla="val 10378"/>
            </a:avLst>
          </a:prstGeom>
          <a:solidFill>
            <a:schemeClr val="lt1"/>
          </a:solidFill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45000" rIns="90000" bIns="45000" anchor="ctr"/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 Functional and Technology in-house trainer providing several sessions on banking and various technologies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 11+ years of training experience in Data Analytics,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Conducted several sessions on Data Science with machine learning through R, Python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Conducted trainings on Data visualization with Tableau</a:t>
            </a:r>
          </a:p>
        </p:txBody>
      </p:sp>
      <p:sp>
        <p:nvSpPr>
          <p:cNvPr id="89" name="CustomShape 15"/>
          <p:cNvSpPr/>
          <p:nvPr/>
        </p:nvSpPr>
        <p:spPr>
          <a:xfrm rot="16200000">
            <a:off x="7307640" y="4107600"/>
            <a:ext cx="1658520" cy="3441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 w="25560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 anchor="ctr"/>
          <a:lstStyle/>
          <a:p>
            <a:pPr algn="ctr">
              <a:lnSpc>
                <a:spcPct val="100000"/>
              </a:lnSpc>
            </a:pPr>
            <a:r>
              <a:rPr lang="en-IN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Training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6"/>
          <p:cNvSpPr/>
          <p:nvPr/>
        </p:nvSpPr>
        <p:spPr>
          <a:xfrm>
            <a:off x="295200" y="-172440"/>
            <a:ext cx="109717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2800" b="0" strike="noStrike" spc="-1" dirty="0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Anand Sivaraman Subramaniam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7"/>
          <p:cNvSpPr/>
          <p:nvPr/>
        </p:nvSpPr>
        <p:spPr>
          <a:xfrm>
            <a:off x="0" y="704520"/>
            <a:ext cx="1219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93949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24" y="227446"/>
            <a:ext cx="10533406" cy="776100"/>
          </a:xfrm>
        </p:spPr>
        <p:txBody>
          <a:bodyPr/>
          <a:lstStyle/>
          <a:p>
            <a:r>
              <a:rPr lang="en-US" sz="2400" b="0" dirty="0"/>
              <a:t>Importance of Data Science – Via 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965" y="1189716"/>
            <a:ext cx="8027400" cy="4310700"/>
          </a:xfrm>
        </p:spPr>
        <p:txBody>
          <a:bodyPr/>
          <a:lstStyle/>
          <a:p>
            <a:pPr marL="513088" indent="-285750">
              <a:buFont typeface="Arial" panose="020B0604020202020204" pitchFamily="34" charset="0"/>
              <a:buChar char="•"/>
            </a:pPr>
            <a:r>
              <a:rPr lang="en-US" sz="1600" b="0" dirty="0"/>
              <a:t>In 2004, Hurricane Frances was threatening a direct hit on Florida Coast. While govt. had made efforts to shift residents to higher ground, Wal-Mart was making some other preparations</a:t>
            </a:r>
          </a:p>
          <a:p>
            <a:pPr marL="513088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513088" indent="-285750">
              <a:buFont typeface="Arial" panose="020B0604020202020204" pitchFamily="34" charset="0"/>
              <a:buChar char="•"/>
            </a:pPr>
            <a:r>
              <a:rPr lang="en-US" sz="1600" b="0" dirty="0"/>
              <a:t>For them, the situation presented a great opportunity for predicting what products would be bought more by customer.</a:t>
            </a:r>
          </a:p>
          <a:p>
            <a:pPr marL="513088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513088" indent="-285750">
              <a:buFont typeface="Arial" panose="020B0604020202020204" pitchFamily="34" charset="0"/>
              <a:buChar char="•"/>
            </a:pPr>
            <a:r>
              <a:rPr lang="en-US" sz="1600" b="0" dirty="0" err="1"/>
              <a:t>WalMart’s</a:t>
            </a:r>
            <a:r>
              <a:rPr lang="en-US" sz="1600" b="0" dirty="0"/>
              <a:t> data scientists came up with forecasts based on prior hurricanes that hit the coast by </a:t>
            </a:r>
            <a:r>
              <a:rPr lang="en-US" sz="1600" b="0" dirty="0" err="1"/>
              <a:t>analysing</a:t>
            </a:r>
            <a:r>
              <a:rPr lang="en-US" sz="1600" b="0" dirty="0"/>
              <a:t> billions of data points on shopper history</a:t>
            </a:r>
          </a:p>
          <a:p>
            <a:pPr marL="513088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513088" indent="-285750">
              <a:buFont typeface="Arial" panose="020B0604020202020204" pitchFamily="34" charset="0"/>
              <a:buChar char="•"/>
            </a:pPr>
            <a:r>
              <a:rPr lang="en-US" sz="1600" b="0" dirty="0"/>
              <a:t>What transpired as products that Customers wanted was totally surprising. Past Data mentioned to them that instead of just the usual flash lights products like “Strawberry Pop-Tarts”, showed 7 times increase in sales ahead of a prior hurricane than normal.</a:t>
            </a:r>
          </a:p>
          <a:p>
            <a:pPr marL="513088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513088" indent="-285750">
              <a:buFont typeface="Arial" panose="020B0604020202020204" pitchFamily="34" charset="0"/>
              <a:buChar char="•"/>
            </a:pPr>
            <a:r>
              <a:rPr lang="en-US" sz="1600" b="0" dirty="0"/>
              <a:t>Based on this they increased the inventories of pastries and six packs </a:t>
            </a:r>
          </a:p>
          <a:p>
            <a:endParaRPr lang="en-US" sz="1600" b="0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https://www.nytimes.com/2004/11/14/business/yourmoney/what-walmart-knows-about-customers-habits.html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6" t="13605" r="25036"/>
          <a:stretch/>
        </p:blipFill>
        <p:spPr bwMode="auto">
          <a:xfrm>
            <a:off x="8684365" y="1006610"/>
            <a:ext cx="3070801" cy="483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By Anand Sivaraman Subramaniam</a:t>
            </a:r>
          </a:p>
        </p:txBody>
      </p:sp>
    </p:spTree>
    <p:extLst>
      <p:ext uri="{BB962C8B-B14F-4D97-AF65-F5344CB8AC3E}">
        <p14:creationId xmlns:p14="http://schemas.microsoft.com/office/powerpoint/2010/main" val="256772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160" y="214705"/>
            <a:ext cx="10533406" cy="776100"/>
          </a:xfrm>
        </p:spPr>
        <p:txBody>
          <a:bodyPr/>
          <a:lstStyle/>
          <a:p>
            <a:r>
              <a:rPr lang="en-US" dirty="0"/>
              <a:t>What does Wal-Mart case teach 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7036" indent="-329698">
              <a:buFontTx/>
              <a:buChar char="-"/>
            </a:pPr>
            <a:r>
              <a:rPr lang="en-US" sz="2000" b="0" dirty="0"/>
              <a:t>Its very normal to think that during a Hurricane, flash lights and water bottles are needed</a:t>
            </a:r>
          </a:p>
          <a:p>
            <a:pPr marL="557036" indent="-329698">
              <a:buFontTx/>
              <a:buChar char="-"/>
            </a:pPr>
            <a:r>
              <a:rPr lang="en-US" sz="2000" b="0" dirty="0"/>
              <a:t>It begs to ask a question, then why data science or stats for telling the obvious</a:t>
            </a:r>
          </a:p>
          <a:p>
            <a:pPr marL="557036" indent="-329698">
              <a:buFontTx/>
              <a:buChar char="-"/>
            </a:pPr>
            <a:r>
              <a:rPr lang="en-US" sz="2000" b="0" dirty="0"/>
              <a:t>A deeper understanding of Data has revealed the true customer behavior to Wal-Mart</a:t>
            </a:r>
          </a:p>
          <a:p>
            <a:pPr marL="557036" indent="-329698">
              <a:buFontTx/>
              <a:buChar char="-"/>
            </a:pPr>
            <a:r>
              <a:rPr lang="en-US" sz="2000" b="0" dirty="0"/>
              <a:t>Statistics helps in unearthing information that is not OBVIOUS</a:t>
            </a:r>
          </a:p>
          <a:p>
            <a:pPr marL="557036" indent="-329698">
              <a:buFontTx/>
              <a:buChar char="-"/>
            </a:pPr>
            <a:endParaRPr lang="en-US" sz="2000" b="0" dirty="0"/>
          </a:p>
          <a:p>
            <a:pPr marL="557036" indent="-329698">
              <a:buFontTx/>
              <a:buChar char="-"/>
            </a:pPr>
            <a:r>
              <a:rPr lang="en-US" sz="2000" b="0" dirty="0"/>
              <a:t>You KNOW What the Pre Hurricane Top Selling Item was???</a:t>
            </a:r>
          </a:p>
          <a:p>
            <a:pPr marL="3739769" lvl="7" indent="-329698">
              <a:buFontTx/>
              <a:buChar char="-"/>
            </a:pPr>
            <a:r>
              <a:rPr lang="en-US" sz="3846" b="1" dirty="0"/>
              <a:t>BEER !!!!!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By Anand Sivaraman Subramaniam</a:t>
            </a:r>
          </a:p>
        </p:txBody>
      </p:sp>
    </p:spTree>
    <p:extLst>
      <p:ext uri="{BB962C8B-B14F-4D97-AF65-F5344CB8AC3E}">
        <p14:creationId xmlns:p14="http://schemas.microsoft.com/office/powerpoint/2010/main" val="219986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31" y="100028"/>
            <a:ext cx="10533406" cy="486100"/>
          </a:xfrm>
        </p:spPr>
        <p:txBody>
          <a:bodyPr/>
          <a:lstStyle/>
          <a:p>
            <a:r>
              <a:rPr lang="en-US" sz="2308" dirty="0"/>
              <a:t>Why Data Science – Example- ATM Usage in India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3" y="739030"/>
            <a:ext cx="4798347" cy="251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78" y="739030"/>
            <a:ext cx="4913466" cy="259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2" y="3573769"/>
            <a:ext cx="5122247" cy="317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63403" y="3573770"/>
            <a:ext cx="5287892" cy="151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8" b="1" dirty="0"/>
              <a:t>Without Help of Statistics, it would be very difficult to un earth such information and summarize them in such detailed manner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237" y="5443120"/>
            <a:ext cx="5846014" cy="1424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31" dirty="0">
                <a:hlinkClick r:id="" action="ppaction://noaction"/>
              </a:rPr>
              <a:t>Excepts from </a:t>
            </a:r>
          </a:p>
          <a:p>
            <a:endParaRPr lang="en-US" sz="1731" dirty="0">
              <a:hlinkClick r:id="" action="ppaction://noaction"/>
            </a:endParaRPr>
          </a:p>
          <a:p>
            <a:r>
              <a:rPr lang="en-US" sz="1731" dirty="0">
                <a:hlinkClick r:id="" action="ppaction://noaction"/>
              </a:rPr>
              <a:t>https</a:t>
            </a:r>
            <a:r>
              <a:rPr lang="en-US" sz="1731" dirty="0">
                <a:hlinkClick r:id="rId5"/>
              </a:rPr>
              <a:t>://economictimes.indiatimes.com/industry/banking/finance/banking/india-is-shutting-down-atms-even-as-people-use-them-more/articleshow/69335621.cms</a:t>
            </a:r>
            <a:endParaRPr lang="en-US" sz="173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By Anand Sivaraman Subramaniam</a:t>
            </a:r>
          </a:p>
        </p:txBody>
      </p:sp>
    </p:spTree>
    <p:extLst>
      <p:ext uri="{BB962C8B-B14F-4D97-AF65-F5344CB8AC3E}">
        <p14:creationId xmlns:p14="http://schemas.microsoft.com/office/powerpoint/2010/main" val="85739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B8FE-E928-4D74-AB3B-865A38E6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Applications of Data Science	</a:t>
            </a: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94443-D6FA-48AF-8023-6D19F4BB26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By Anand Sivaraman Subramaniam</a:t>
            </a:r>
          </a:p>
        </p:txBody>
      </p:sp>
      <p:pic>
        <p:nvPicPr>
          <p:cNvPr id="1026" name="Picture 2" descr="Data Science Applications">
            <a:extLst>
              <a:ext uri="{FF2B5EF4-FFF2-40B4-BE49-F238E27FC236}">
                <a16:creationId xmlns:a16="http://schemas.microsoft.com/office/drawing/2014/main" id="{8642ACB8-279E-4EE8-976B-800CDC168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6" r="54" b="12575"/>
          <a:stretch/>
        </p:blipFill>
        <p:spPr bwMode="auto">
          <a:xfrm>
            <a:off x="381000" y="790832"/>
            <a:ext cx="11423822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55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2DDD-27B4-414D-9C8B-61B32F04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53" y="367627"/>
            <a:ext cx="10533406" cy="416163"/>
          </a:xfrm>
        </p:spPr>
        <p:txBody>
          <a:bodyPr/>
          <a:lstStyle/>
          <a:p>
            <a:r>
              <a:rPr lang="en-IN" dirty="0"/>
              <a:t>Other Applications of Statistics In Enterprises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B3E9-D729-48DB-9EA2-075BF4328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1510" indent="-284172">
              <a:buFont typeface="Arial" panose="020B0604020202020204" pitchFamily="34" charset="0"/>
              <a:buChar char="•"/>
            </a:pPr>
            <a:r>
              <a:rPr lang="en-IN" sz="2000" b="0" dirty="0"/>
              <a:t>Statistical Analysis can be applied to a wide variety of use cases across diverse domains. Some examples are</a:t>
            </a:r>
          </a:p>
          <a:p>
            <a:pPr marL="511510" indent="-284172">
              <a:buFont typeface="Arial" panose="020B0604020202020204" pitchFamily="34" charset="0"/>
              <a:buChar char="•"/>
            </a:pPr>
            <a:endParaRPr lang="en-IN" sz="2000" b="0" dirty="0"/>
          </a:p>
          <a:p>
            <a:pPr marL="511510" indent="-284172">
              <a:buFont typeface="Arial" panose="020B0604020202020204" pitchFamily="34" charset="0"/>
              <a:buChar char="•"/>
            </a:pPr>
            <a:r>
              <a:rPr lang="en-IN" sz="2000" b="0" dirty="0"/>
              <a:t>Marketing research Firms analysing consumer spend patterns to suggest new products and strategize new advertising campaigns</a:t>
            </a:r>
          </a:p>
          <a:p>
            <a:pPr marL="511510" indent="-284172">
              <a:buFont typeface="Arial" panose="020B0604020202020204" pitchFamily="34" charset="0"/>
              <a:buChar char="•"/>
            </a:pPr>
            <a:endParaRPr lang="en-IN" sz="2000" b="0" dirty="0"/>
          </a:p>
          <a:p>
            <a:pPr marL="511510" indent="-284172">
              <a:buFont typeface="Arial" panose="020B0604020202020204" pitchFamily="34" charset="0"/>
              <a:buChar char="•"/>
            </a:pPr>
            <a:r>
              <a:rPr lang="en-IN" sz="2000" b="0" dirty="0"/>
              <a:t>Workforce optimization at Enterprises</a:t>
            </a:r>
          </a:p>
          <a:p>
            <a:pPr marL="511510" indent="-284172">
              <a:buFont typeface="Arial" panose="020B0604020202020204" pitchFamily="34" charset="0"/>
              <a:buChar char="•"/>
            </a:pPr>
            <a:endParaRPr lang="en-IN" sz="2000" b="0" dirty="0"/>
          </a:p>
          <a:p>
            <a:pPr marL="511510" indent="-284172">
              <a:buFont typeface="Arial" panose="020B0604020202020204" pitchFamily="34" charset="0"/>
              <a:buChar char="•"/>
            </a:pPr>
            <a:r>
              <a:rPr lang="en-IN" sz="2000" b="0" dirty="0"/>
              <a:t>Product Quality Assurance in Manufacturing Industries</a:t>
            </a:r>
          </a:p>
          <a:p>
            <a:pPr marL="511510" indent="-284172">
              <a:buFont typeface="Arial" panose="020B0604020202020204" pitchFamily="34" charset="0"/>
              <a:buChar char="•"/>
            </a:pPr>
            <a:endParaRPr lang="en-IN" sz="2000" b="0" dirty="0"/>
          </a:p>
          <a:p>
            <a:pPr marL="511510" indent="-284172">
              <a:buFont typeface="Arial" panose="020B0604020202020204" pitchFamily="34" charset="0"/>
              <a:buChar char="•"/>
            </a:pPr>
            <a:r>
              <a:rPr lang="en-IN" sz="2000" b="0" dirty="0"/>
              <a:t>“Fund Houses” apply statistics to find out types of securities that can be held in its investment portfolio</a:t>
            </a:r>
          </a:p>
          <a:p>
            <a:pPr marL="511510" indent="-284172">
              <a:buFont typeface="Arial" panose="020B0604020202020204" pitchFamily="34" charset="0"/>
              <a:buChar char="•"/>
            </a:pPr>
            <a:endParaRPr lang="en-IN" sz="2000" b="0" dirty="0"/>
          </a:p>
          <a:p>
            <a:pPr marL="511510" indent="-284172">
              <a:buFont typeface="Arial" panose="020B0604020202020204" pitchFamily="34" charset="0"/>
              <a:buChar char="•"/>
            </a:pPr>
            <a:r>
              <a:rPr lang="en-IN" sz="2000" b="0" dirty="0"/>
              <a:t>Identify profitable trade opportunities</a:t>
            </a:r>
          </a:p>
          <a:p>
            <a:pPr marL="511510" indent="-284172">
              <a:buFont typeface="Arial" panose="020B0604020202020204" pitchFamily="34" charset="0"/>
              <a:buChar char="•"/>
            </a:pPr>
            <a:endParaRPr lang="en-IN" sz="2000" b="0" dirty="0"/>
          </a:p>
          <a:p>
            <a:pPr marL="511510" indent="-284172">
              <a:buFont typeface="Arial" panose="020B0604020202020204" pitchFamily="34" charset="0"/>
              <a:buChar char="•"/>
            </a:pPr>
            <a:r>
              <a:rPr lang="en-IN" sz="2000" b="0" dirty="0"/>
              <a:t>Statistical analysis primordial need is to explain real-world events</a:t>
            </a:r>
          </a:p>
          <a:p>
            <a:endParaRPr lang="en-IN" sz="1827" dirty="0"/>
          </a:p>
          <a:p>
            <a:endParaRPr lang="en-IN" sz="1827" dirty="0"/>
          </a:p>
          <a:p>
            <a:endParaRPr lang="en-IN" sz="1827" dirty="0"/>
          </a:p>
          <a:p>
            <a:endParaRPr lang="en-IN" sz="1827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By Anand Sivaraman Subramaniam</a:t>
            </a:r>
          </a:p>
        </p:txBody>
      </p:sp>
    </p:spTree>
    <p:extLst>
      <p:ext uri="{BB962C8B-B14F-4D97-AF65-F5344CB8AC3E}">
        <p14:creationId xmlns:p14="http://schemas.microsoft.com/office/powerpoint/2010/main" val="271957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71EC-85E6-4B1B-928E-5EE02F7E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58" y="367608"/>
            <a:ext cx="10982400" cy="340846"/>
          </a:xfrm>
        </p:spPr>
        <p:txBody>
          <a:bodyPr/>
          <a:lstStyle/>
          <a:p>
            <a:r>
              <a:rPr lang="en-US" sz="2400" dirty="0"/>
              <a:t>Data Science In Enterprises – Who is it for? 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6AB84-4314-4FEC-856E-B2CC39219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400" y="1273650"/>
            <a:ext cx="4505200" cy="4310700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100" dirty="0"/>
              <a:t>Improving decision-making </a:t>
            </a:r>
            <a:r>
              <a:rPr lang="en-US" sz="1100" b="0" dirty="0"/>
              <a:t>— data science gives management actionable intelligence that leaders can use to shape short- and long-term strategies.</a:t>
            </a:r>
          </a:p>
          <a:p>
            <a:pPr marL="227338" indent="0" fontAlgn="base"/>
            <a:endParaRPr lang="en-US" sz="1100" b="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100" dirty="0"/>
              <a:t>Improving hiring </a:t>
            </a:r>
            <a:r>
              <a:rPr lang="en-US" sz="1100" b="0" dirty="0"/>
              <a:t>— data science can help more objectively evaluate candidates and root out inefficiencies and biases.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1100" b="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100" dirty="0"/>
              <a:t>Predicting the future </a:t>
            </a:r>
            <a:r>
              <a:rPr lang="en-US" sz="1100" b="0" dirty="0"/>
              <a:t>— using machine learning algorithms, data scientists can find patterns in data that humans would not be able to, and forecast future results with a higher level of accuracy.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11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100" dirty="0"/>
              <a:t>Improving targeting </a:t>
            </a:r>
            <a:r>
              <a:rPr lang="en-US" sz="1100" b="0" dirty="0"/>
              <a:t>— data science can help companies find new target markets, better understand existing customers, and more accurately predict what customers want.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1100" b="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100" dirty="0"/>
              <a:t>Identifying new opportunities </a:t>
            </a:r>
            <a:r>
              <a:rPr lang="en-US" sz="1100" b="0" dirty="0"/>
              <a:t>— by exploring data and looking for patterns, data scientists can identify new business opportunities that might not otherwise be apparent.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1100" b="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100" dirty="0"/>
              <a:t>Improving risk assessment </a:t>
            </a:r>
            <a:r>
              <a:rPr lang="en-US" sz="1100" b="0" dirty="0"/>
              <a:t>— data science often makes it possible to “test” risky ideas by running the numbers before putting them into action, allowing companies to avoid potentially costly risks and mistakes.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11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100" dirty="0"/>
              <a:t>Fostering data-first culture </a:t>
            </a:r>
            <a:r>
              <a:rPr lang="en-US" sz="1100" b="0" dirty="0"/>
              <a:t>— a data scientist or data science team can help facilitate data-based decision-making in every team across the company by providing them with data tools like dashboards and the training necessary to understand them.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7EAD6-EE48-4B9A-87E4-ACB5EA0E0D9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By Anand Sivaraman Subramaniam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4AC014-36EF-4B30-B328-8563DA727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466827"/>
              </p:ext>
            </p:extLst>
          </p:nvPr>
        </p:nvGraphicFramePr>
        <p:xfrm>
          <a:off x="6013623" y="930876"/>
          <a:ext cx="5573636" cy="565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36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944B-BA1B-44DE-9CC0-EBE15417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121844"/>
            <a:ext cx="10515600" cy="448607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Data Maturity in Organizations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13398-CE53-460D-91AA-33AB1C37D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0982"/>
            <a:ext cx="10050709" cy="455598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32BAA-1D08-4B71-B1B6-F77BAA6C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FECD3-EC75-42FA-8D3B-87298AB1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084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944B-BA1B-44DE-9CC0-EBE15417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01"/>
            <a:ext cx="10515600" cy="515719"/>
          </a:xfrm>
        </p:spPr>
        <p:txBody>
          <a:bodyPr>
            <a:normAutofit/>
          </a:bodyPr>
          <a:lstStyle/>
          <a:p>
            <a:r>
              <a:rPr lang="en-IN" sz="2800" b="1" dirty="0"/>
              <a:t> Data Maturity In Organizations -  Data Science In Orgs</a:t>
            </a:r>
            <a:endParaRPr lang="en-IN" sz="2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6287E7-4E90-4F9D-9316-2ED802F90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318196"/>
              </p:ext>
            </p:extLst>
          </p:nvPr>
        </p:nvGraphicFramePr>
        <p:xfrm>
          <a:off x="224444" y="507918"/>
          <a:ext cx="11895511" cy="6266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C0F360-F8C5-43ED-A5BB-DB3DCE21F2AF}"/>
              </a:ext>
            </a:extLst>
          </p:cNvPr>
          <p:cNvSpPr/>
          <p:nvPr/>
        </p:nvSpPr>
        <p:spPr>
          <a:xfrm>
            <a:off x="1014845" y="6068435"/>
            <a:ext cx="4114800" cy="5001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rgbClr val="FF0000"/>
                </a:solidFill>
              </a:rPr>
              <a:t>report transactional data over time periods. Typically has header, detail, trailer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rgbClr val="FF0000"/>
                </a:solidFill>
              </a:rPr>
              <a:t>Hourly, daily , monthly, quarterly, half-yearly, yearly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rgbClr val="FF0000"/>
                </a:solidFill>
              </a:rPr>
              <a:t>A good tool for a SME to understand the trend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rgbClr val="FF0000"/>
                </a:solidFill>
              </a:rPr>
              <a:t>Typical reports, sales revenue, accounts finance, transaction logs etc.</a:t>
            </a:r>
            <a:r>
              <a:rPr lang="en-IN" sz="1000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B337DA-8473-4C4B-8C58-9CECBB6BACD1}"/>
              </a:ext>
            </a:extLst>
          </p:cNvPr>
          <p:cNvSpPr/>
          <p:nvPr/>
        </p:nvSpPr>
        <p:spPr>
          <a:xfrm>
            <a:off x="7502581" y="6045997"/>
            <a:ext cx="4364182" cy="7064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rgbClr val="FF0000"/>
                </a:solidFill>
              </a:rPr>
              <a:t>Longer development time with technical challenges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rgbClr val="FF0000"/>
                </a:solidFill>
              </a:rPr>
              <a:t>Heavily dependent on SMEs to interpret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rgbClr val="FF0000"/>
                </a:solidFill>
              </a:rPr>
              <a:t>Gives a siloed view of business, enterprise view is very difficult to bring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rgbClr val="FF0000"/>
                </a:solidFill>
              </a:rPr>
              <a:t>Not “C” level friendly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FD4660-56E3-4C76-ACA5-D31F773A7770}"/>
              </a:ext>
            </a:extLst>
          </p:cNvPr>
          <p:cNvSpPr/>
          <p:nvPr/>
        </p:nvSpPr>
        <p:spPr>
          <a:xfrm>
            <a:off x="5129645" y="6112057"/>
            <a:ext cx="4114800" cy="5001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rgbClr val="FF0000"/>
                </a:solidFill>
              </a:rPr>
              <a:t>Excel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rgbClr val="FF0000"/>
                </a:solidFill>
              </a:rPr>
              <a:t>Table Query outputs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rgbClr val="FF0000"/>
                </a:solidFill>
              </a:rPr>
              <a:t>No visualizations </a:t>
            </a:r>
            <a:endParaRPr lang="en-IN" sz="1000" i="1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2B77F3-2843-46BF-BF08-6C04134BB1DA}"/>
              </a:ext>
            </a:extLst>
          </p:cNvPr>
          <p:cNvSpPr/>
          <p:nvPr/>
        </p:nvSpPr>
        <p:spPr>
          <a:xfrm>
            <a:off x="1859279" y="4910636"/>
            <a:ext cx="2855423" cy="5567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rgbClr val="002060"/>
                </a:solidFill>
              </a:rPr>
              <a:t>Ability to bring together data from different data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rgbClr val="002060"/>
                </a:solidFill>
              </a:rPr>
              <a:t>Helps Data Mining via queries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rgbClr val="002060"/>
                </a:solidFill>
              </a:rPr>
              <a:t>Reports can be self served by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rgbClr val="002060"/>
                </a:solidFill>
              </a:rPr>
              <a:t>Users need not be technically savvy and focus only on business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BBC5D7-14DB-44B6-B05C-416E246D059B}"/>
              </a:ext>
            </a:extLst>
          </p:cNvPr>
          <p:cNvSpPr/>
          <p:nvPr/>
        </p:nvSpPr>
        <p:spPr>
          <a:xfrm>
            <a:off x="7414953" y="4821383"/>
            <a:ext cx="2917769" cy="6460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SME Dependency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Can promote silos between  DW </a:t>
            </a:r>
            <a:r>
              <a:rPr lang="en-IN" sz="900" i="1" dirty="0" err="1">
                <a:solidFill>
                  <a:schemeClr val="accent1">
                    <a:lumMod val="50000"/>
                  </a:schemeClr>
                </a:solidFill>
              </a:rPr>
              <a:t>Speacialists</a:t>
            </a: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 + Reporting Specialists +  Business Analysts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Development time of BI Models and introducing changes can be higher.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BI Architects are more technical than functional 		</a:t>
            </a:r>
            <a:endParaRPr lang="en-IN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563A16-D0E4-4CC6-946B-30B36B361654}"/>
              </a:ext>
            </a:extLst>
          </p:cNvPr>
          <p:cNvSpPr/>
          <p:nvPr/>
        </p:nvSpPr>
        <p:spPr>
          <a:xfrm>
            <a:off x="4817920" y="4930375"/>
            <a:ext cx="2597033" cy="7064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Data Warehouses -  Data Persistence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ETL/ELT – Data Extraction /Transformation/Load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Reports /OLAP – Cognos /MicroStrategy</a:t>
            </a:r>
          </a:p>
          <a:p>
            <a:endParaRPr lang="en-IN" sz="1000" i="1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88BFA3-5DCC-4843-AB8A-150B8E9603B9}"/>
              </a:ext>
            </a:extLst>
          </p:cNvPr>
          <p:cNvSpPr/>
          <p:nvPr/>
        </p:nvSpPr>
        <p:spPr>
          <a:xfrm>
            <a:off x="2870663" y="3978893"/>
            <a:ext cx="2499359" cy="5001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Statistics + Domain +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Uses Statistics/Domain to confirm that a problem happened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Helps identify problems in data</a:t>
            </a:r>
          </a:p>
          <a:p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Even with minimal business knowledge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E7E8BE-E88F-41E2-B88A-E433AD9616BC}"/>
              </a:ext>
            </a:extLst>
          </p:cNvPr>
          <p:cNvSpPr/>
          <p:nvPr/>
        </p:nvSpPr>
        <p:spPr>
          <a:xfrm>
            <a:off x="6931428" y="3992735"/>
            <a:ext cx="2499359" cy="5001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Data Scientists should be strong at ingestion, transformation, exploration. All in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Insights are very effective because of statistics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Powerful Tools that covers the entire journey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07022A-4079-4870-ABF9-1603331D83C1}"/>
              </a:ext>
            </a:extLst>
          </p:cNvPr>
          <p:cNvSpPr/>
          <p:nvPr/>
        </p:nvSpPr>
        <p:spPr>
          <a:xfrm>
            <a:off x="5084621" y="3964987"/>
            <a:ext cx="1737359" cy="5001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 Data Ingestion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Data Cleansing(Wrangling)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Data Preparation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Statistical techniques (</a:t>
            </a:r>
            <a:r>
              <a:rPr lang="en-IN" sz="900" i="1" dirty="0" err="1">
                <a:solidFill>
                  <a:schemeClr val="accent1">
                    <a:lumMod val="50000"/>
                  </a:schemeClr>
                </a:solidFill>
              </a:rPr>
              <a:t>sampling,Hypothesis,Normality</a:t>
            </a: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 etc)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097EDD-CD77-43BC-812A-FDD20003EF3D}"/>
              </a:ext>
            </a:extLst>
          </p:cNvPr>
          <p:cNvSpPr/>
          <p:nvPr/>
        </p:nvSpPr>
        <p:spPr>
          <a:xfrm>
            <a:off x="3772597" y="3064505"/>
            <a:ext cx="2192480" cy="5001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Statistics + Domain +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Focuses on finding the root cause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Also called Inferential stats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0DF1AF-EABC-494B-9018-9A112FCCC8F0}"/>
              </a:ext>
            </a:extLst>
          </p:cNvPr>
          <p:cNvSpPr/>
          <p:nvPr/>
        </p:nvSpPr>
        <p:spPr>
          <a:xfrm>
            <a:off x="6226925" y="2984694"/>
            <a:ext cx="2192480" cy="5001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Uni variate and bi variate analysis for data exploration and inferences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Stat techniques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1FE5778-5A6D-472C-B3C0-DFF2A2776E11}"/>
              </a:ext>
            </a:extLst>
          </p:cNvPr>
          <p:cNvSpPr/>
          <p:nvPr/>
        </p:nvSpPr>
        <p:spPr>
          <a:xfrm>
            <a:off x="4814456" y="2126865"/>
            <a:ext cx="2192480" cy="5001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Statistics + Descriptive Analytics + Diagnostic Analytics + Business know how +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Prepares an organization for future strategies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9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CF78FF-ECDA-4A67-9746-9492318ABBCF}"/>
              </a:ext>
            </a:extLst>
          </p:cNvPr>
          <p:cNvSpPr/>
          <p:nvPr/>
        </p:nvSpPr>
        <p:spPr>
          <a:xfrm>
            <a:off x="5270269" y="1108943"/>
            <a:ext cx="2021836" cy="5001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Preventive , Corrective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i="1" dirty="0">
                <a:solidFill>
                  <a:schemeClr val="accent1">
                    <a:lumMod val="50000"/>
                  </a:schemeClr>
                </a:solidFill>
              </a:rPr>
              <a:t>Recommendations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C98F9D7F-13DC-4285-B5BB-331E85BE31B0}"/>
              </a:ext>
            </a:extLst>
          </p:cNvPr>
          <p:cNvSpPr/>
          <p:nvPr/>
        </p:nvSpPr>
        <p:spPr>
          <a:xfrm>
            <a:off x="11529753" y="598516"/>
            <a:ext cx="337010" cy="56443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C987011F-0372-494A-A8B0-7F4177E21EE7}"/>
              </a:ext>
            </a:extLst>
          </p:cNvPr>
          <p:cNvSpPr/>
          <p:nvPr/>
        </p:nvSpPr>
        <p:spPr>
          <a:xfrm>
            <a:off x="121748" y="705740"/>
            <a:ext cx="337010" cy="56443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25D48B0-112F-4319-BFF1-03F569BFC482}"/>
              </a:ext>
            </a:extLst>
          </p:cNvPr>
          <p:cNvSpPr/>
          <p:nvPr/>
        </p:nvSpPr>
        <p:spPr>
          <a:xfrm>
            <a:off x="1014845" y="507919"/>
            <a:ext cx="1700645" cy="3984938"/>
          </a:xfrm>
          <a:prstGeom prst="leftBrace">
            <a:avLst>
              <a:gd name="adj1" fmla="val 8333"/>
              <a:gd name="adj2" fmla="val 4733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N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L</a:t>
            </a:r>
          </a:p>
          <a:p>
            <a:pPr algn="ctr"/>
            <a:r>
              <a:rPr lang="en-IN" dirty="0"/>
              <a:t>Y</a:t>
            </a:r>
          </a:p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I</a:t>
            </a:r>
          </a:p>
          <a:p>
            <a:pPr algn="ctr"/>
            <a:r>
              <a:rPr lang="en-IN" dirty="0"/>
              <a:t>C</a:t>
            </a:r>
          </a:p>
          <a:p>
            <a:pPr algn="ctr"/>
            <a:r>
              <a:rPr lang="en-IN" dirty="0"/>
              <a:t>S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1B76B50-B175-4F9A-B818-786FE16CD45E}"/>
              </a:ext>
            </a:extLst>
          </p:cNvPr>
          <p:cNvSpPr/>
          <p:nvPr/>
        </p:nvSpPr>
        <p:spPr>
          <a:xfrm>
            <a:off x="7414953" y="491420"/>
            <a:ext cx="690645" cy="204022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AF30C726-D1F6-4C57-A391-552E9BB31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037441"/>
              </p:ext>
            </p:extLst>
          </p:nvPr>
        </p:nvGraphicFramePr>
        <p:xfrm>
          <a:off x="7006936" y="82285"/>
          <a:ext cx="4399969" cy="2733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BC10B8-DF8A-4D8C-A293-A5BBEC0C24C3}"/>
              </a:ext>
            </a:extLst>
          </p:cNvPr>
          <p:cNvSpPr/>
          <p:nvPr/>
        </p:nvSpPr>
        <p:spPr>
          <a:xfrm>
            <a:off x="9098629" y="2477228"/>
            <a:ext cx="2192480" cy="5001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i="1" dirty="0">
                <a:solidFill>
                  <a:schemeClr val="accent1">
                    <a:lumMod val="50000"/>
                  </a:schemeClr>
                </a:solidFill>
              </a:rPr>
              <a:t>Artificial Intelligence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82909-A1AF-4F5C-8C1E-2667D3FE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927C-1828-4C7D-AC5F-39FB5C6F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1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5DC9-2FDB-4AC2-9ACE-60369DD6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27FE-C72B-4760-B971-DFF26BAA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136"/>
            <a:ext cx="10515600" cy="50888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5DBCF-7FBB-47FE-AFB4-E3B0C347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B811D-B673-4B61-84EC-A387AA86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18</a:t>
            </a:fld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461729-C7AE-4EBF-B7F6-5F754CA9AB62}"/>
              </a:ext>
            </a:extLst>
          </p:cNvPr>
          <p:cNvSpPr/>
          <p:nvPr/>
        </p:nvSpPr>
        <p:spPr>
          <a:xfrm>
            <a:off x="3697224" y="2968419"/>
            <a:ext cx="1796034" cy="16161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88EE88-9DF4-4683-95C2-5D7CD18777D8}"/>
              </a:ext>
            </a:extLst>
          </p:cNvPr>
          <p:cNvSpPr/>
          <p:nvPr/>
        </p:nvSpPr>
        <p:spPr>
          <a:xfrm>
            <a:off x="1037844" y="2191512"/>
            <a:ext cx="3498342" cy="35783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E7BE9C-C84F-458E-B87D-01C2E0400A7A}"/>
              </a:ext>
            </a:extLst>
          </p:cNvPr>
          <p:cNvSpPr/>
          <p:nvPr/>
        </p:nvSpPr>
        <p:spPr>
          <a:xfrm>
            <a:off x="5463540" y="3081528"/>
            <a:ext cx="1344168" cy="6949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D1392B-2C84-4879-83B8-C941D97D724A}"/>
              </a:ext>
            </a:extLst>
          </p:cNvPr>
          <p:cNvSpPr/>
          <p:nvPr/>
        </p:nvSpPr>
        <p:spPr>
          <a:xfrm>
            <a:off x="3913632" y="3586830"/>
            <a:ext cx="1344168" cy="6949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 learning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12F459-3F5F-4CEC-BBD5-38C291CE4793}"/>
              </a:ext>
            </a:extLst>
          </p:cNvPr>
          <p:cNvSpPr/>
          <p:nvPr/>
        </p:nvSpPr>
        <p:spPr>
          <a:xfrm>
            <a:off x="3697224" y="2191512"/>
            <a:ext cx="3230880" cy="31272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4EDD84-7950-4139-B2DF-03AF25381B77}"/>
              </a:ext>
            </a:extLst>
          </p:cNvPr>
          <p:cNvSpPr/>
          <p:nvPr/>
        </p:nvSpPr>
        <p:spPr>
          <a:xfrm>
            <a:off x="1759458" y="3429000"/>
            <a:ext cx="1344168" cy="6949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CBB578-670D-44BF-8CAD-6DF2FE8EEC61}"/>
              </a:ext>
            </a:extLst>
          </p:cNvPr>
          <p:cNvSpPr/>
          <p:nvPr/>
        </p:nvSpPr>
        <p:spPr>
          <a:xfrm>
            <a:off x="4684014" y="4584525"/>
            <a:ext cx="1344168" cy="6949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Supervised/Unsupervised/Reinforcement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E18562-D1E0-4143-BBD6-1A873A537FCB}"/>
              </a:ext>
            </a:extLst>
          </p:cNvPr>
          <p:cNvSpPr/>
          <p:nvPr/>
        </p:nvSpPr>
        <p:spPr>
          <a:xfrm>
            <a:off x="1695450" y="4271964"/>
            <a:ext cx="1796034" cy="6949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Artificial General Intelligence/Narrow AI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3F57C-01C5-4325-AF6B-03AF889DAE49}"/>
              </a:ext>
            </a:extLst>
          </p:cNvPr>
          <p:cNvSpPr/>
          <p:nvPr/>
        </p:nvSpPr>
        <p:spPr>
          <a:xfrm>
            <a:off x="1753362" y="2544193"/>
            <a:ext cx="1796034" cy="6949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Solves problems that humans are good at , Natural Language, Image recognition, Speech Recognition </a:t>
            </a:r>
            <a:r>
              <a:rPr lang="en-US" sz="1200" dirty="0" err="1">
                <a:solidFill>
                  <a:schemeClr val="tx1"/>
                </a:solidFill>
              </a:rPr>
              <a:t>etc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AB23A0-2532-4AAF-890E-B3A47C5EA5CA}"/>
              </a:ext>
            </a:extLst>
          </p:cNvPr>
          <p:cNvSpPr/>
          <p:nvPr/>
        </p:nvSpPr>
        <p:spPr>
          <a:xfrm>
            <a:off x="6177915" y="2171923"/>
            <a:ext cx="1796034" cy="6949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Learning models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Classification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Regression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90325C-24D2-4AA8-82FC-056844BF60E9}"/>
              </a:ext>
            </a:extLst>
          </p:cNvPr>
          <p:cNvSpPr/>
          <p:nvPr/>
        </p:nvSpPr>
        <p:spPr>
          <a:xfrm>
            <a:off x="4132707" y="3125281"/>
            <a:ext cx="1796034" cy="6949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Neural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Networks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73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944B-BA1B-44DE-9CC0-EBE15417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/>
          </a:bodyPr>
          <a:lstStyle/>
          <a:p>
            <a:r>
              <a:rPr lang="en-IN" sz="2800" b="1" dirty="0"/>
              <a:t>Analytics Maturity in Organizations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32BB8D-30E2-4108-BA5B-AE87C1284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574" y="1825625"/>
            <a:ext cx="8204433" cy="435133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34A7E-43C4-4B12-8764-F98B0E37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D3ADA-2068-4583-B743-51716E0F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97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F52F-6ACD-4318-BEBB-D966BAF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84"/>
            <a:ext cx="10515600" cy="315912"/>
          </a:xfrm>
        </p:spPr>
        <p:txBody>
          <a:bodyPr>
            <a:noAutofit/>
          </a:bodyPr>
          <a:lstStyle/>
          <a:p>
            <a:r>
              <a:rPr lang="en-IN" sz="2400" dirty="0">
                <a:latin typeface="Book Antiqua" panose="0204060205030503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E1C5-A374-498D-BD5C-1C3E0817D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13"/>
            <a:ext cx="10515600" cy="5254250"/>
          </a:xfrm>
        </p:spPr>
        <p:txBody>
          <a:bodyPr/>
          <a:lstStyle/>
          <a:p>
            <a:r>
              <a:rPr lang="en-IN" sz="2000" dirty="0">
                <a:latin typeface="Book Antiqua" panose="02040602050305030304" pitchFamily="18" charset="0"/>
              </a:rPr>
              <a:t>Era of Data Explosion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What is Data Science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Components of Data Science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Data Maturity in Organizations</a:t>
            </a:r>
          </a:p>
          <a:p>
            <a:pPr lvl="1"/>
            <a:r>
              <a:rPr lang="en-IN" sz="2000" dirty="0">
                <a:latin typeface="Book Antiqua" panose="02040602050305030304" pitchFamily="18" charset="0"/>
              </a:rPr>
              <a:t>The difference between Reporting/BI/Analytics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Introduction to a Data Science Project Life Cycle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Why Python?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Python Installation Steps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Pre work required before the classroom sessions</a:t>
            </a:r>
          </a:p>
          <a:p>
            <a:pPr lvl="1"/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3FFC-9E17-44C8-9CD9-1BEF230C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181AA-6BED-46E7-A91E-8E979997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9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CB6E-82E5-4A04-8707-A0F76F9B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1" y="113456"/>
            <a:ext cx="11118908" cy="567581"/>
          </a:xfrm>
        </p:spPr>
        <p:txBody>
          <a:bodyPr>
            <a:normAutofit/>
          </a:bodyPr>
          <a:lstStyle/>
          <a:p>
            <a:r>
              <a:rPr lang="en-IN" sz="2400" b="1" dirty="0"/>
              <a:t>Data Science Project Life Cycle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1F0DD8-4C1E-4044-8679-ECE5C3376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486948"/>
              </p:ext>
            </p:extLst>
          </p:nvPr>
        </p:nvGraphicFramePr>
        <p:xfrm>
          <a:off x="434913" y="818540"/>
          <a:ext cx="11697267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B1F60D-9157-498C-9DB1-522361CFD69E}"/>
              </a:ext>
            </a:extLst>
          </p:cNvPr>
          <p:cNvSpPr/>
          <p:nvPr/>
        </p:nvSpPr>
        <p:spPr>
          <a:xfrm>
            <a:off x="0" y="4963301"/>
            <a:ext cx="1561968" cy="1359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Define Problem statement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Assess Data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Identify Key Business fields for Sampling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C4368C-37C7-43F7-9CA6-84573D99622E}"/>
              </a:ext>
            </a:extLst>
          </p:cNvPr>
          <p:cNvSpPr/>
          <p:nvPr/>
        </p:nvSpPr>
        <p:spPr>
          <a:xfrm>
            <a:off x="434913" y="811402"/>
            <a:ext cx="1350627" cy="1359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Pandas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err="1">
                <a:solidFill>
                  <a:schemeClr val="tx1"/>
                </a:solidFill>
              </a:rPr>
              <a:t>Numpy</a:t>
            </a: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SQL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D0F5E3-5AF9-44EC-B467-7635F4951299}"/>
              </a:ext>
            </a:extLst>
          </p:cNvPr>
          <p:cNvSpPr/>
          <p:nvPr/>
        </p:nvSpPr>
        <p:spPr>
          <a:xfrm>
            <a:off x="1821383" y="1016670"/>
            <a:ext cx="1350627" cy="1359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Kafka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err="1">
                <a:solidFill>
                  <a:schemeClr val="tx1"/>
                </a:solidFill>
              </a:rPr>
              <a:t>NiFi</a:t>
            </a: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C64027-7B58-4BEC-9478-0002870894AE}"/>
              </a:ext>
            </a:extLst>
          </p:cNvPr>
          <p:cNvSpPr/>
          <p:nvPr/>
        </p:nvSpPr>
        <p:spPr>
          <a:xfrm>
            <a:off x="3031116" y="1016670"/>
            <a:ext cx="1350627" cy="1359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Pandas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err="1">
                <a:solidFill>
                  <a:schemeClr val="tx1"/>
                </a:solidFill>
              </a:rPr>
              <a:t>Numpy</a:t>
            </a: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3F1AC1-7B4D-4770-A4D4-4336CEC32989}"/>
              </a:ext>
            </a:extLst>
          </p:cNvPr>
          <p:cNvSpPr/>
          <p:nvPr/>
        </p:nvSpPr>
        <p:spPr>
          <a:xfrm>
            <a:off x="4321745" y="868112"/>
            <a:ext cx="1350627" cy="1359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chemeClr val="tx1"/>
                </a:solidFill>
              </a:rPr>
              <a:t>Data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Pandas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err="1">
                <a:solidFill>
                  <a:schemeClr val="tx1"/>
                </a:solidFill>
              </a:rPr>
              <a:t>Numpy</a:t>
            </a:r>
            <a:endParaRPr lang="en-IN" sz="1000" dirty="0">
              <a:solidFill>
                <a:schemeClr val="tx1"/>
              </a:solidFill>
            </a:endParaRPr>
          </a:p>
          <a:p>
            <a:endParaRPr lang="en-IN" sz="1000" dirty="0">
              <a:solidFill>
                <a:schemeClr val="tx1"/>
              </a:solidFill>
            </a:endParaRPr>
          </a:p>
          <a:p>
            <a:r>
              <a:rPr lang="en-IN" sz="1000" b="1" dirty="0">
                <a:solidFill>
                  <a:schemeClr val="tx1"/>
                </a:solidFill>
              </a:rPr>
              <a:t>Data Visualization</a:t>
            </a: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Matplotlib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Seaborn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1415F4-1C5A-48A5-B75A-112A9091CF5C}"/>
              </a:ext>
            </a:extLst>
          </p:cNvPr>
          <p:cNvSpPr/>
          <p:nvPr/>
        </p:nvSpPr>
        <p:spPr>
          <a:xfrm>
            <a:off x="5695016" y="381885"/>
            <a:ext cx="1473729" cy="1359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Pandas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err="1">
                <a:solidFill>
                  <a:schemeClr val="tx1"/>
                </a:solidFill>
              </a:rPr>
              <a:t>Numpy</a:t>
            </a:r>
            <a:endParaRPr lang="en-IN" sz="1000" dirty="0">
              <a:solidFill>
                <a:schemeClr val="tx1"/>
              </a:solidFill>
            </a:endParaRPr>
          </a:p>
          <a:p>
            <a:r>
              <a:rPr lang="en-IN" sz="1000" b="1" dirty="0">
                <a:solidFill>
                  <a:schemeClr val="tx1"/>
                </a:solidFill>
              </a:rPr>
              <a:t>Train/Test Split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Sci-Kit Learn</a:t>
            </a:r>
          </a:p>
          <a:p>
            <a:r>
              <a:rPr lang="en-IN" sz="1000" b="1" dirty="0">
                <a:solidFill>
                  <a:schemeClr val="tx1"/>
                </a:solidFill>
              </a:rPr>
              <a:t>Model Fitting</a:t>
            </a:r>
          </a:p>
          <a:p>
            <a:r>
              <a:rPr lang="en-IN" sz="1000" dirty="0">
                <a:solidFill>
                  <a:schemeClr val="tx1"/>
                </a:solidFill>
              </a:rPr>
              <a:t>Sci-Kit Learn</a:t>
            </a:r>
          </a:p>
          <a:p>
            <a:r>
              <a:rPr lang="en-IN" sz="1000" b="1" dirty="0">
                <a:solidFill>
                  <a:schemeClr val="tx1"/>
                </a:solidFill>
              </a:rPr>
              <a:t>Model Prediction</a:t>
            </a:r>
          </a:p>
          <a:p>
            <a:r>
              <a:rPr lang="en-IN" sz="1000" dirty="0">
                <a:solidFill>
                  <a:schemeClr val="tx1"/>
                </a:solidFill>
              </a:rPr>
              <a:t>Sci-Kit Learn</a:t>
            </a:r>
          </a:p>
          <a:p>
            <a:r>
              <a:rPr lang="en-IN" sz="1000" b="1" dirty="0">
                <a:solidFill>
                  <a:schemeClr val="tx1"/>
                </a:solidFill>
              </a:rPr>
              <a:t>Model  Visualization</a:t>
            </a: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Matplotlib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Seaborn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83FC32-5552-4AC0-A5C0-420725DCA968}"/>
              </a:ext>
            </a:extLst>
          </p:cNvPr>
          <p:cNvSpPr/>
          <p:nvPr/>
        </p:nvSpPr>
        <p:spPr>
          <a:xfrm>
            <a:off x="6976024" y="858668"/>
            <a:ext cx="1491521" cy="1359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Pandas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err="1">
                <a:solidFill>
                  <a:schemeClr val="tx1"/>
                </a:solidFill>
              </a:rPr>
              <a:t>Numpy</a:t>
            </a:r>
            <a:endParaRPr lang="en-IN" sz="1000" dirty="0">
              <a:solidFill>
                <a:schemeClr val="tx1"/>
              </a:solidFill>
            </a:endParaRPr>
          </a:p>
          <a:p>
            <a:r>
              <a:rPr lang="en-IN" sz="1000" b="1" dirty="0">
                <a:solidFill>
                  <a:schemeClr val="tx1"/>
                </a:solidFill>
              </a:rPr>
              <a:t>Model  Metrics</a:t>
            </a: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Sci-Kit Learn</a:t>
            </a:r>
          </a:p>
          <a:p>
            <a:r>
              <a:rPr lang="en-IN" sz="1000" b="1" dirty="0">
                <a:solidFill>
                  <a:schemeClr val="tx1"/>
                </a:solidFill>
              </a:rPr>
              <a:t>Model  Visualization</a:t>
            </a: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Matplotlib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Seaborn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B6939B-D864-4FDD-9633-8CC59E37E8A8}"/>
              </a:ext>
            </a:extLst>
          </p:cNvPr>
          <p:cNvSpPr/>
          <p:nvPr/>
        </p:nvSpPr>
        <p:spPr>
          <a:xfrm>
            <a:off x="8208577" y="953706"/>
            <a:ext cx="1433604" cy="1359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Pandas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err="1">
                <a:solidFill>
                  <a:schemeClr val="tx1"/>
                </a:solidFill>
              </a:rPr>
              <a:t>Numpy</a:t>
            </a:r>
            <a:endParaRPr lang="en-IN" sz="1000" dirty="0">
              <a:solidFill>
                <a:schemeClr val="tx1"/>
              </a:solidFill>
            </a:endParaRPr>
          </a:p>
          <a:p>
            <a:endParaRPr lang="en-IN" sz="1000" dirty="0">
              <a:solidFill>
                <a:schemeClr val="tx1"/>
              </a:solidFill>
            </a:endParaRPr>
          </a:p>
          <a:p>
            <a:r>
              <a:rPr lang="en-IN" sz="1000" b="1" dirty="0">
                <a:solidFill>
                  <a:schemeClr val="tx1"/>
                </a:solidFill>
              </a:rPr>
              <a:t>Model  Visualization</a:t>
            </a: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Matplotlib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Seaborn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F58BA3-2529-4FCD-9FBB-CA6229BBE17B}"/>
              </a:ext>
            </a:extLst>
          </p:cNvPr>
          <p:cNvSpPr/>
          <p:nvPr/>
        </p:nvSpPr>
        <p:spPr>
          <a:xfrm>
            <a:off x="9581848" y="989956"/>
            <a:ext cx="1400419" cy="1359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Pandas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err="1">
                <a:solidFill>
                  <a:schemeClr val="tx1"/>
                </a:solidFill>
              </a:rPr>
              <a:t>Numpy</a:t>
            </a: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Sci-Kit Learn</a:t>
            </a:r>
          </a:p>
          <a:p>
            <a:endParaRPr lang="en-IN" sz="1000" dirty="0">
              <a:solidFill>
                <a:schemeClr val="tx1"/>
              </a:solidFill>
            </a:endParaRPr>
          </a:p>
          <a:p>
            <a:r>
              <a:rPr lang="en-IN" sz="1000" b="1" dirty="0">
                <a:solidFill>
                  <a:schemeClr val="tx1"/>
                </a:solidFill>
              </a:rPr>
              <a:t>Model  Visualization</a:t>
            </a: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Matplotlib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Seaborn</a:t>
            </a:r>
          </a:p>
          <a:p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A50482-F626-455E-804E-AD536BF29F89}"/>
              </a:ext>
            </a:extLst>
          </p:cNvPr>
          <p:cNvSpPr/>
          <p:nvPr/>
        </p:nvSpPr>
        <p:spPr>
          <a:xfrm>
            <a:off x="1327936" y="5008023"/>
            <a:ext cx="1567343" cy="1359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 Assess Data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Batch Extract thru ETL (Extraction Transformation Load)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Real Time Extract thru Kafka/Ni Fi Spark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7A379D-611B-45D2-9424-7C8B9D77F7AE}"/>
              </a:ext>
            </a:extLst>
          </p:cNvPr>
          <p:cNvSpPr/>
          <p:nvPr/>
        </p:nvSpPr>
        <p:spPr>
          <a:xfrm>
            <a:off x="2835190" y="5322832"/>
            <a:ext cx="1567343" cy="1359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chemeClr val="tx1"/>
                </a:solidFill>
              </a:rPr>
              <a:t>Data Cleansing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 Remove Missing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Remove Outliers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Data Imputation</a:t>
            </a:r>
          </a:p>
          <a:p>
            <a:r>
              <a:rPr lang="en-IN" sz="1000" b="1" dirty="0">
                <a:solidFill>
                  <a:schemeClr val="tx1"/>
                </a:solidFill>
              </a:rPr>
              <a:t>Data Manipulation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Rename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Data Summarization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Data </a:t>
            </a:r>
            <a:r>
              <a:rPr lang="en-IN" sz="1000" dirty="0" err="1">
                <a:solidFill>
                  <a:schemeClr val="tx1"/>
                </a:solidFill>
              </a:rPr>
              <a:t>Fitering</a:t>
            </a:r>
            <a:r>
              <a:rPr lang="en-IN" sz="1000" dirty="0">
                <a:solidFill>
                  <a:schemeClr val="tx1"/>
                </a:solidFill>
              </a:rPr>
              <a:t>  Sorting/Grouping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Merge/Join/</a:t>
            </a:r>
            <a:r>
              <a:rPr lang="en-IN" sz="1000" dirty="0" err="1">
                <a:solidFill>
                  <a:schemeClr val="tx1"/>
                </a:solidFill>
              </a:rPr>
              <a:t>Concat</a:t>
            </a:r>
            <a:endParaRPr lang="en-IN" sz="1000" dirty="0">
              <a:solidFill>
                <a:schemeClr val="tx1"/>
              </a:solidFill>
            </a:endParaRPr>
          </a:p>
          <a:p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8B4D83-AF33-47BC-B418-062607E91315}"/>
              </a:ext>
            </a:extLst>
          </p:cNvPr>
          <p:cNvSpPr/>
          <p:nvPr/>
        </p:nvSpPr>
        <p:spPr>
          <a:xfrm>
            <a:off x="4199500" y="5278110"/>
            <a:ext cx="1567343" cy="1359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chemeClr val="tx1"/>
                </a:solidFill>
              </a:rPr>
              <a:t>Univariate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.info()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.describe()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err="1">
                <a:solidFill>
                  <a:schemeClr val="tx1"/>
                </a:solidFill>
              </a:rPr>
              <a:t>Barplots,histogram</a:t>
            </a:r>
            <a:r>
              <a:rPr lang="en-IN" sz="1000" dirty="0">
                <a:solidFill>
                  <a:schemeClr val="tx1"/>
                </a:solidFill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Count plots</a:t>
            </a:r>
          </a:p>
          <a:p>
            <a:r>
              <a:rPr lang="en-IN" sz="1000" b="1" dirty="0">
                <a:solidFill>
                  <a:schemeClr val="tx1"/>
                </a:solidFill>
              </a:rPr>
              <a:t>Bi Variate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Scatter 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.</a:t>
            </a:r>
            <a:r>
              <a:rPr lang="en-IN" sz="1000" dirty="0" err="1">
                <a:solidFill>
                  <a:schemeClr val="tx1"/>
                </a:solidFill>
              </a:rPr>
              <a:t>Corr</a:t>
            </a: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Correlation 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Regression Plot</a:t>
            </a:r>
          </a:p>
          <a:p>
            <a:endParaRPr lang="en-IN" sz="1000" b="1" dirty="0">
              <a:solidFill>
                <a:schemeClr val="tx1"/>
              </a:solidFill>
            </a:endParaRPr>
          </a:p>
          <a:p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89DAAD-D1A5-4163-86F0-7C82C3EB2E01}"/>
              </a:ext>
            </a:extLst>
          </p:cNvPr>
          <p:cNvSpPr/>
          <p:nvPr/>
        </p:nvSpPr>
        <p:spPr>
          <a:xfrm>
            <a:off x="10791581" y="953705"/>
            <a:ext cx="1400419" cy="1359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Pandas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 err="1">
                <a:solidFill>
                  <a:schemeClr val="tx1"/>
                </a:solidFill>
              </a:rPr>
              <a:t>Numpy</a:t>
            </a: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Sci-Kit Learn</a:t>
            </a:r>
          </a:p>
          <a:p>
            <a:endParaRPr lang="en-IN" sz="1000" dirty="0">
              <a:solidFill>
                <a:schemeClr val="tx1"/>
              </a:solidFill>
            </a:endParaRPr>
          </a:p>
          <a:p>
            <a:r>
              <a:rPr lang="en-IN" sz="1000" b="1" dirty="0">
                <a:solidFill>
                  <a:schemeClr val="tx1"/>
                </a:solidFill>
              </a:rPr>
              <a:t>Model  Visualization</a:t>
            </a: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Matplotlib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Seaborn</a:t>
            </a:r>
          </a:p>
          <a:p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4D07B0-B1FC-4F88-9533-2C524A4AC135}"/>
              </a:ext>
            </a:extLst>
          </p:cNvPr>
          <p:cNvSpPr/>
          <p:nvPr/>
        </p:nvSpPr>
        <p:spPr>
          <a:xfrm>
            <a:off x="5605335" y="5587029"/>
            <a:ext cx="4755069" cy="1359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u="sng" dirty="0">
                <a:solidFill>
                  <a:schemeClr val="tx1"/>
                </a:solidFill>
              </a:rPr>
              <a:t>Model Selection/Fitting - </a:t>
            </a:r>
            <a:r>
              <a:rPr lang="en-IN" sz="1000" dirty="0">
                <a:solidFill>
                  <a:schemeClr val="tx1"/>
                </a:solidFill>
              </a:rPr>
              <a:t> Fit model on Training Data</a:t>
            </a:r>
            <a:endParaRPr lang="en-IN" sz="1000" b="1" u="sng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Derive Correlation / Derive Independent &amp; Dependent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 Prepare Train and Test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Decide on Supervised/</a:t>
            </a:r>
            <a:r>
              <a:rPr lang="en-IN" sz="1000" dirty="0" err="1">
                <a:solidFill>
                  <a:schemeClr val="tx1"/>
                </a:solidFill>
              </a:rPr>
              <a:t>UnSupervised</a:t>
            </a:r>
            <a:r>
              <a:rPr lang="en-IN" sz="1000" dirty="0">
                <a:solidFill>
                  <a:schemeClr val="tx1"/>
                </a:solidFill>
              </a:rPr>
              <a:t>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Decide on Classification/Regression for supervised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Decide on Clustering or dimension reduction(</a:t>
            </a:r>
            <a:r>
              <a:rPr lang="en-IN" sz="1000" dirty="0" err="1">
                <a:solidFill>
                  <a:schemeClr val="tx1"/>
                </a:solidFill>
              </a:rPr>
              <a:t>pca</a:t>
            </a:r>
            <a:r>
              <a:rPr lang="en-IN" sz="1000" dirty="0">
                <a:solidFill>
                  <a:schemeClr val="tx1"/>
                </a:solidFill>
              </a:rPr>
              <a:t>) for unsupervised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Fit the data for Multiple model techniques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If classification – Logistic Reg/Random Forest/Decision Tree/KNN/NB/SVM etc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If regression – Linear Regression/Random Forest/Decision Tree/</a:t>
            </a:r>
            <a:r>
              <a:rPr lang="en-IN" sz="1000" dirty="0" err="1">
                <a:solidFill>
                  <a:schemeClr val="tx1"/>
                </a:solidFill>
              </a:rPr>
              <a:t>KNN..etc</a:t>
            </a:r>
            <a:endParaRPr lang="en-IN" sz="1000" dirty="0">
              <a:solidFill>
                <a:schemeClr val="tx1"/>
              </a:solidFill>
            </a:endParaRPr>
          </a:p>
          <a:p>
            <a:r>
              <a:rPr lang="en-IN" sz="1000" b="1" u="sng" dirty="0">
                <a:solidFill>
                  <a:schemeClr val="tx1"/>
                </a:solidFill>
              </a:rPr>
              <a:t>Model Prediction </a:t>
            </a:r>
            <a:r>
              <a:rPr lang="en-IN" sz="1000" u="sng" dirty="0">
                <a:solidFill>
                  <a:schemeClr val="tx1"/>
                </a:solidFill>
              </a:rPr>
              <a:t> - </a:t>
            </a:r>
            <a:r>
              <a:rPr lang="en-IN" sz="1000" dirty="0">
                <a:solidFill>
                  <a:schemeClr val="tx1"/>
                </a:solidFill>
              </a:rPr>
              <a:t>Predict on Test Data</a:t>
            </a:r>
          </a:p>
          <a:p>
            <a:r>
              <a:rPr lang="en-IN" sz="1000" b="1" u="sng" dirty="0">
                <a:solidFill>
                  <a:schemeClr val="tx1"/>
                </a:solidFill>
              </a:rPr>
              <a:t>Model Evaluation - </a:t>
            </a:r>
            <a:r>
              <a:rPr lang="en-IN" sz="1000" b="1" dirty="0">
                <a:solidFill>
                  <a:schemeClr val="tx1"/>
                </a:solidFill>
              </a:rPr>
              <a:t> </a:t>
            </a:r>
            <a:r>
              <a:rPr lang="en-IN" sz="1000" dirty="0">
                <a:solidFill>
                  <a:schemeClr val="tx1"/>
                </a:solidFill>
              </a:rPr>
              <a:t>Measures performance of Model</a:t>
            </a:r>
          </a:p>
          <a:p>
            <a:r>
              <a:rPr lang="en-IN" sz="1000" b="1" u="sng" dirty="0">
                <a:solidFill>
                  <a:schemeClr val="tx1"/>
                </a:solidFill>
              </a:rPr>
              <a:t>Model Comparison - </a:t>
            </a:r>
            <a:r>
              <a:rPr lang="en-IN" sz="1000" u="sng" dirty="0">
                <a:solidFill>
                  <a:schemeClr val="tx1"/>
                </a:solidFill>
              </a:rPr>
              <a:t>  </a:t>
            </a:r>
            <a:r>
              <a:rPr lang="en-IN" sz="1000" dirty="0">
                <a:solidFill>
                  <a:schemeClr val="tx1"/>
                </a:solidFill>
              </a:rPr>
              <a:t> Compares performance of different model techniques</a:t>
            </a:r>
          </a:p>
          <a:p>
            <a:r>
              <a:rPr lang="en-IN" sz="1000" b="1" u="sng" dirty="0">
                <a:solidFill>
                  <a:schemeClr val="tx1"/>
                </a:solidFill>
              </a:rPr>
              <a:t>Model Boosting - </a:t>
            </a:r>
            <a:r>
              <a:rPr lang="en-IN" sz="1000" u="sng" dirty="0">
                <a:solidFill>
                  <a:schemeClr val="tx1"/>
                </a:solidFill>
              </a:rPr>
              <a:t>  </a:t>
            </a:r>
            <a:r>
              <a:rPr lang="en-IN" sz="1000" dirty="0">
                <a:solidFill>
                  <a:schemeClr val="tx1"/>
                </a:solidFill>
              </a:rPr>
              <a:t> Boost the performance of chosen model</a:t>
            </a:r>
          </a:p>
          <a:p>
            <a:r>
              <a:rPr lang="en-IN" sz="1000" b="1" u="sng" dirty="0">
                <a:solidFill>
                  <a:schemeClr val="tx1"/>
                </a:solidFill>
              </a:rPr>
              <a:t>Move to Prod – Move the model to production as a .</a:t>
            </a:r>
            <a:r>
              <a:rPr lang="en-IN" sz="1000" b="1" u="sng" dirty="0" err="1">
                <a:solidFill>
                  <a:schemeClr val="tx1"/>
                </a:solidFill>
              </a:rPr>
              <a:t>pkl</a:t>
            </a:r>
            <a:r>
              <a:rPr lang="en-IN" sz="1000" b="1" u="sng" dirty="0">
                <a:solidFill>
                  <a:schemeClr val="tx1"/>
                </a:solidFill>
              </a:rPr>
              <a:t>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  <a:p>
            <a:endParaRPr lang="en-IN" sz="1000" dirty="0">
              <a:solidFill>
                <a:schemeClr val="tx1"/>
              </a:solidFill>
            </a:endParaRPr>
          </a:p>
          <a:p>
            <a:endParaRPr lang="en-IN" sz="1000" b="1" dirty="0">
              <a:solidFill>
                <a:schemeClr val="tx1"/>
              </a:solidFill>
            </a:endParaRPr>
          </a:p>
          <a:p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466EDA9F-2E5F-4648-BB0A-FE285DD8C7A7}"/>
              </a:ext>
            </a:extLst>
          </p:cNvPr>
          <p:cNvSpPr/>
          <p:nvPr/>
        </p:nvSpPr>
        <p:spPr>
          <a:xfrm rot="16200000">
            <a:off x="8124500" y="2141243"/>
            <a:ext cx="336017" cy="4998146"/>
          </a:xfrm>
          <a:prstGeom prst="lef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0F2C81-4FF5-4143-8A26-981011C2FA8C}"/>
              </a:ext>
            </a:extLst>
          </p:cNvPr>
          <p:cNvSpPr/>
          <p:nvPr/>
        </p:nvSpPr>
        <p:spPr>
          <a:xfrm>
            <a:off x="10594747" y="5224786"/>
            <a:ext cx="1567343" cy="13590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Actual Vs Predicted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Write up on corrective and preventive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Dashboards /Stories on current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Evidence on data anomalies and way to correct .</a:t>
            </a:r>
          </a:p>
          <a:p>
            <a:endParaRPr lang="en-IN" sz="1000" dirty="0">
              <a:solidFill>
                <a:schemeClr val="tx1"/>
              </a:solidFill>
            </a:endParaRPr>
          </a:p>
          <a:p>
            <a:endParaRPr lang="en-IN" sz="1000" b="1" dirty="0">
              <a:solidFill>
                <a:schemeClr val="tx1"/>
              </a:solidFill>
            </a:endParaRPr>
          </a:p>
          <a:p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A2A48C87-EFC4-4668-8BE5-118FC89A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2100" y="6595194"/>
            <a:ext cx="4114800" cy="365125"/>
          </a:xfrm>
        </p:spPr>
        <p:txBody>
          <a:bodyPr/>
          <a:lstStyle/>
          <a:p>
            <a:r>
              <a:rPr lang="en-IN" dirty="0"/>
              <a:t>By Anand Sivaraman Subramaniam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BC810-E838-4213-8D22-A4E3BDED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57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46B9-0E9E-441A-888F-35DCD9DC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65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Book Antiqua" panose="02040602050305030304" pitchFamily="18" charset="0"/>
              </a:rPr>
              <a:t>Why</a:t>
            </a:r>
            <a:r>
              <a:rPr lang="en-IN" sz="2400" dirty="0">
                <a:latin typeface="Book Antiqua" panose="02040602050305030304" pitchFamily="18" charset="0"/>
              </a:rPr>
              <a:t> </a:t>
            </a:r>
            <a:r>
              <a:rPr lang="en-IN" sz="2400" b="1" dirty="0">
                <a:latin typeface="Book Antiqua" panose="02040602050305030304" pitchFamily="18" charset="0"/>
              </a:rPr>
              <a:t>Python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F63491-21BC-4FF6-BAC7-286313616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75" t="16311" r="1345"/>
          <a:stretch/>
        </p:blipFill>
        <p:spPr>
          <a:xfrm>
            <a:off x="838200" y="1147156"/>
            <a:ext cx="6884324" cy="38666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59250-7315-419E-98A7-AE3B86C2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F965-8C8A-4DA2-AAF4-9CFC2D7D5555}" type="datetime1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D787-8EAF-4AFD-B264-81F9D85F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4BBC5-6B1C-4774-AD90-B1F9EB159DC5}"/>
              </a:ext>
            </a:extLst>
          </p:cNvPr>
          <p:cNvSpPr txBox="1"/>
          <p:nvPr/>
        </p:nvSpPr>
        <p:spPr>
          <a:xfrm>
            <a:off x="8030095" y="1147156"/>
            <a:ext cx="3574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Large corporates like Google Uses Python for a number of their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Active Support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Big Data and Cloud Friendly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Great Libraries for faster development. </a:t>
            </a:r>
            <a:r>
              <a:rPr lang="en-IN" dirty="0" err="1">
                <a:latin typeface="Book Antiqua" panose="02040602050305030304" pitchFamily="18" charset="0"/>
              </a:rPr>
              <a:t>Numpy,Scipy</a:t>
            </a:r>
            <a:r>
              <a:rPr lang="en-IN" dirty="0">
                <a:latin typeface="Book Antiqua" panose="02040602050305030304" pitchFamily="18" charset="0"/>
              </a:rPr>
              <a:t>, Pandas for analytics and computing. Django for web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Great support for ML and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Accessible, easy </a:t>
            </a:r>
          </a:p>
        </p:txBody>
      </p:sp>
    </p:spTree>
    <p:extLst>
      <p:ext uri="{BB962C8B-B14F-4D97-AF65-F5344CB8AC3E}">
        <p14:creationId xmlns:p14="http://schemas.microsoft.com/office/powerpoint/2010/main" val="291519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9BC1-35E5-46FC-A0BD-8CE7543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19" y="36124"/>
            <a:ext cx="10515600" cy="4833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Data Explosion Era- A quick peek</a:t>
            </a:r>
            <a:endParaRPr lang="en-IN" sz="2400" dirty="0">
              <a:latin typeface="Book Antiqua" panose="020406020503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4E611-2E28-442B-87EF-F7AA435E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5A14F-A18E-46CC-90BA-72A3B6EF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3</a:t>
            </a:fld>
            <a:endParaRPr lang="en-IN"/>
          </a:p>
        </p:txBody>
      </p:sp>
      <p:pic>
        <p:nvPicPr>
          <p:cNvPr id="2050" name="Picture 2" descr="Image result for what is a zettabyte">
            <a:extLst>
              <a:ext uri="{FF2B5EF4-FFF2-40B4-BE49-F238E27FC236}">
                <a16:creationId xmlns:a16="http://schemas.microsoft.com/office/drawing/2014/main" id="{98CF2556-6F04-4AC9-A034-3491CED569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996130"/>
            <a:ext cx="28575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D94E85-436E-4D86-9D20-3C20B8F6B1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19" t="41219" r="30068" b="23778"/>
          <a:stretch/>
        </p:blipFill>
        <p:spPr>
          <a:xfrm>
            <a:off x="2067697" y="885630"/>
            <a:ext cx="2561968" cy="21336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24AB03-31C5-4959-8D0B-C43A2EF2576B}"/>
              </a:ext>
            </a:extLst>
          </p:cNvPr>
          <p:cNvSpPr/>
          <p:nvPr/>
        </p:nvSpPr>
        <p:spPr>
          <a:xfrm>
            <a:off x="1103871" y="3356407"/>
            <a:ext cx="879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https://www.seagate.com/files/www-content/our-story/trends/files/idc-seagate-dataage-whitepaper.pdf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C4731C-223C-42D7-BE1A-24EFAC1DC126}"/>
              </a:ext>
            </a:extLst>
          </p:cNvPr>
          <p:cNvSpPr txBox="1">
            <a:spLocks/>
          </p:cNvSpPr>
          <p:nvPr/>
        </p:nvSpPr>
        <p:spPr>
          <a:xfrm>
            <a:off x="838200" y="4258961"/>
            <a:ext cx="10515600" cy="191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Book Antiqua" panose="02040602050305030304" pitchFamily="18" charset="0"/>
              </a:rPr>
              <a:t>IDC Forecasts Revenues for Big Data and Business Analytics Solutions Will Reach $189.1 Billion This Year with Double-Digit Annual Growth Through 2022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Demand for Data Scientists/ Engineers to Grow 40% by 2020; India Accounts &lt;10% of Global Data Scientists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66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E24B-A0CD-4682-9AE6-EFE4A1B8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421"/>
          </a:xfrm>
        </p:spPr>
        <p:txBody>
          <a:bodyPr>
            <a:normAutofit/>
          </a:bodyPr>
          <a:lstStyle/>
          <a:p>
            <a:r>
              <a:rPr lang="en-IN" sz="1600" b="1" dirty="0"/>
              <a:t>Cost of Bad or Dirty Data in Enterprises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1823-9A54-4537-A06D-2757DE35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157"/>
            <a:ext cx="10515600" cy="509780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13DF1-10D6-4D34-871E-F69E2D93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D0928-CD5F-4B22-A15B-3B60C298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4</a:t>
            </a:fld>
            <a:endParaRPr lang="en-IN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DBC54737-594A-4659-953A-D629814A0119}"/>
              </a:ext>
            </a:extLst>
          </p:cNvPr>
          <p:cNvSpPr/>
          <p:nvPr/>
        </p:nvSpPr>
        <p:spPr>
          <a:xfrm>
            <a:off x="2176849" y="1780081"/>
            <a:ext cx="2001794" cy="1144353"/>
          </a:xfrm>
          <a:prstGeom prst="cloudCallout">
            <a:avLst>
              <a:gd name="adj1" fmla="val 80341"/>
              <a:gd name="adj2" fmla="val 12306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30% of revenue spend</a:t>
            </a:r>
            <a:r>
              <a:rPr lang="en-IN" dirty="0"/>
              <a:t>	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6240ED-4970-4192-8700-5711FD7229B6}"/>
              </a:ext>
            </a:extLst>
          </p:cNvPr>
          <p:cNvSpPr/>
          <p:nvPr/>
        </p:nvSpPr>
        <p:spPr>
          <a:xfrm>
            <a:off x="4629663" y="3628060"/>
            <a:ext cx="1301579" cy="141690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Bad </a:t>
            </a:r>
          </a:p>
          <a:p>
            <a:pPr algn="ctr"/>
            <a:r>
              <a:rPr lang="en-IN" dirty="0"/>
              <a:t>Data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E70AC491-1D51-4A77-A7CC-59CF9E3E3B2B}"/>
              </a:ext>
            </a:extLst>
          </p:cNvPr>
          <p:cNvSpPr/>
          <p:nvPr/>
        </p:nvSpPr>
        <p:spPr>
          <a:xfrm>
            <a:off x="6301946" y="1602399"/>
            <a:ext cx="1927654" cy="1230849"/>
          </a:xfrm>
          <a:prstGeom prst="cloudCallout">
            <a:avLst>
              <a:gd name="adj1" fmla="val -75539"/>
              <a:gd name="adj2" fmla="val 13277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Avg</a:t>
            </a:r>
            <a:r>
              <a:rPr lang="en-IN" dirty="0">
                <a:solidFill>
                  <a:schemeClr val="tx1"/>
                </a:solidFill>
              </a:rPr>
              <a:t> cost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9 – 15MM yearly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56D4DC12-1247-4047-A0A3-3AF055104F67}"/>
              </a:ext>
            </a:extLst>
          </p:cNvPr>
          <p:cNvSpPr/>
          <p:nvPr/>
        </p:nvSpPr>
        <p:spPr>
          <a:xfrm>
            <a:off x="7265773" y="4547994"/>
            <a:ext cx="1927654" cy="1230849"/>
          </a:xfrm>
          <a:prstGeom prst="cloudCallout">
            <a:avLst>
              <a:gd name="adj1" fmla="val -115710"/>
              <a:gd name="adj2" fmla="val -3454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Avg</a:t>
            </a:r>
            <a:r>
              <a:rPr lang="en-IN" dirty="0">
                <a:solidFill>
                  <a:schemeClr val="tx1"/>
                </a:solidFill>
              </a:rPr>
              <a:t> cost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9 – 15MM yearly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4CF19559-2B38-4F6B-904C-60403B85EDF1}"/>
              </a:ext>
            </a:extLst>
          </p:cNvPr>
          <p:cNvSpPr/>
          <p:nvPr/>
        </p:nvSpPr>
        <p:spPr>
          <a:xfrm>
            <a:off x="2034744" y="4946114"/>
            <a:ext cx="1927654" cy="1230849"/>
          </a:xfrm>
          <a:prstGeom prst="cloudCallout">
            <a:avLst>
              <a:gd name="adj1" fmla="val 81726"/>
              <a:gd name="adj2" fmla="val -9009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World wide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Yearly spend USD 3 Trillion</a:t>
            </a:r>
          </a:p>
        </p:txBody>
      </p:sp>
    </p:spTree>
    <p:extLst>
      <p:ext uri="{BB962C8B-B14F-4D97-AF65-F5344CB8AC3E}">
        <p14:creationId xmlns:p14="http://schemas.microsoft.com/office/powerpoint/2010/main" val="386888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6AEA-4091-41E7-9956-A7201844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Autofit/>
          </a:bodyPr>
          <a:lstStyle/>
          <a:p>
            <a:r>
              <a:rPr lang="en-IN" sz="2400" dirty="0">
                <a:latin typeface="Book Antiqua" panose="02040602050305030304" pitchFamily="18" charset="0"/>
              </a:rPr>
              <a:t>Data Science Trends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2CB41B-D0E6-498F-B7A0-B0B724AF9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86" t="16619" r="17672" b="24809"/>
          <a:stretch/>
        </p:blipFill>
        <p:spPr>
          <a:xfrm>
            <a:off x="1606378" y="1210962"/>
            <a:ext cx="7792995" cy="40118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CF0ED-E399-446E-8088-EC08101D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52BD2-9C76-441B-8AB3-CE1ECE00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91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C218-C60B-4A6C-8C43-8EE0E33C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47638" cy="315912"/>
          </a:xfrm>
        </p:spPr>
        <p:txBody>
          <a:bodyPr>
            <a:noAutofit/>
          </a:bodyPr>
          <a:lstStyle/>
          <a:p>
            <a:r>
              <a:rPr lang="en-IN" sz="2400" dirty="0">
                <a:latin typeface="Book Antiqua" panose="02040602050305030304" pitchFamily="18" charset="0"/>
              </a:rPr>
              <a:t>Data Science Trends – By Regions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C6021-97C9-4118-85A0-E86ED105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4BE26-2F4A-4F06-93EC-2F5086FB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6</a:t>
            </a:fld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DDB58D-21A3-4799-93AA-4F3DA2CCA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20" t="37120" r="19865"/>
          <a:stretch/>
        </p:blipFill>
        <p:spPr>
          <a:xfrm>
            <a:off x="1713471" y="1499286"/>
            <a:ext cx="8493210" cy="46776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788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1DD1-9D72-4004-BD65-97C7782E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517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ook Antiqua" panose="02040602050305030304" pitchFamily="18" charset="0"/>
              </a:rPr>
              <a:t>What do Data Scientist get paid?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FDC28-41CE-42C7-BCD5-87AF8EF3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357B1-FA61-4880-BE62-3EB37017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7</a:t>
            </a:fld>
            <a:endParaRPr lang="en-IN"/>
          </a:p>
        </p:txBody>
      </p:sp>
      <p:pic>
        <p:nvPicPr>
          <p:cNvPr id="1026" name="Picture 2" descr="Data Scientists Salaries 2018">
            <a:extLst>
              <a:ext uri="{FF2B5EF4-FFF2-40B4-BE49-F238E27FC236}">
                <a16:creationId xmlns:a16="http://schemas.microsoft.com/office/drawing/2014/main" id="{9BDF9C12-3D75-4227-B867-1DBA21AF8B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30" y="1314879"/>
            <a:ext cx="83670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2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51D7-5A42-429A-8371-FB69BE66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38" y="136525"/>
            <a:ext cx="10515600" cy="6728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What is Data Science </a:t>
            </a:r>
            <a:endParaRPr lang="en-IN" sz="2400" dirty="0">
              <a:latin typeface="Book Antiqua" panose="020406020503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6468B-7453-4F67-97DB-50F1EF54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DEBB5-B704-4837-909C-46CC63F2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9214FC-1521-4C7E-A9E2-36E86DC7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5" y="866099"/>
            <a:ext cx="5577016" cy="5054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7D1135-FE37-4F2B-A5F3-20CB562DAA65}"/>
              </a:ext>
            </a:extLst>
          </p:cNvPr>
          <p:cNvSpPr txBox="1"/>
          <p:nvPr/>
        </p:nvSpPr>
        <p:spPr>
          <a:xfrm>
            <a:off x="370703" y="1441622"/>
            <a:ext cx="50662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An automated way to extract, process, </a:t>
            </a:r>
            <a:r>
              <a:rPr lang="en-US" sz="2000" dirty="0" err="1">
                <a:latin typeface="Book Antiqua" panose="02040602050305030304" pitchFamily="18" charset="0"/>
              </a:rPr>
              <a:t>analyse</a:t>
            </a:r>
            <a:r>
              <a:rPr lang="en-US" sz="2000" dirty="0">
                <a:latin typeface="Book Antiqua" panose="02040602050305030304" pitchFamily="18" charset="0"/>
              </a:rPr>
              <a:t> Enterprise data from various different data sources 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Provides Insights that are not obvious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Helps Organizations to strategize future business by looking at past patterns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Leverages the power of Statistics + Mathematics + Programming + Big Data + Visualization</a:t>
            </a:r>
            <a:endParaRPr lang="en-IN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4576-732F-4F03-980E-A3743D02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27" y="337751"/>
            <a:ext cx="10515600" cy="52091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Data Science – What Makes it Work? </a:t>
            </a:r>
            <a:endParaRPr lang="en-IN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C51BB1-D26F-4E1F-9107-7E87CB676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631867"/>
              </p:ext>
            </p:extLst>
          </p:nvPr>
        </p:nvGraphicFramePr>
        <p:xfrm>
          <a:off x="676275" y="1482725"/>
          <a:ext cx="10677525" cy="469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4C63E-15C7-497E-A327-02363330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Anand Sivaraman Subramaniam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5221E-DC0B-49C0-87FD-D477ACA7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27A-FC7B-499D-914A-3D38D9E3193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32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7735</TotalTime>
  <Words>2126</Words>
  <Application>Microsoft Office PowerPoint</Application>
  <PresentationFormat>Widescreen</PresentationFormat>
  <Paragraphs>431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 Antiqua</vt:lpstr>
      <vt:lpstr>Calibri</vt:lpstr>
      <vt:lpstr>Calibri Light</vt:lpstr>
      <vt:lpstr>Impact</vt:lpstr>
      <vt:lpstr>Office Theme</vt:lpstr>
      <vt:lpstr>PowerPoint Presentation</vt:lpstr>
      <vt:lpstr>Agenda</vt:lpstr>
      <vt:lpstr>Data Explosion Era- A quick peek</vt:lpstr>
      <vt:lpstr>Cost of Bad or Dirty Data in Enterprises</vt:lpstr>
      <vt:lpstr>Data Science Trends</vt:lpstr>
      <vt:lpstr>Data Science Trends – By Regions</vt:lpstr>
      <vt:lpstr>What do Data Scientist get paid?</vt:lpstr>
      <vt:lpstr>What is Data Science </vt:lpstr>
      <vt:lpstr>Data Science – What Makes it Work? </vt:lpstr>
      <vt:lpstr>Importance of Data Science – Via an Example</vt:lpstr>
      <vt:lpstr>What does Wal-Mart case teach us</vt:lpstr>
      <vt:lpstr>Why Data Science – Example- ATM Usage in India</vt:lpstr>
      <vt:lpstr>Applications of Data Science </vt:lpstr>
      <vt:lpstr>Other Applications of Statistics In Enterprises</vt:lpstr>
      <vt:lpstr>Data Science In Enterprises – Who is it for? </vt:lpstr>
      <vt:lpstr>Data Maturity in Organizations</vt:lpstr>
      <vt:lpstr> Data Maturity In Organizations -  Data Science In Orgs</vt:lpstr>
      <vt:lpstr>PowerPoint Presentation</vt:lpstr>
      <vt:lpstr>Analytics Maturity in Organizations</vt:lpstr>
      <vt:lpstr>Data Science Project Life Cycle</vt:lpstr>
      <vt:lpstr>Why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Anand Sivaraman Subramaniam</dc:creator>
  <cp:lastModifiedBy>Anand Sivaraman Subramaniam</cp:lastModifiedBy>
  <cp:revision>77</cp:revision>
  <dcterms:created xsi:type="dcterms:W3CDTF">2018-06-24T11:19:16Z</dcterms:created>
  <dcterms:modified xsi:type="dcterms:W3CDTF">2019-12-22T03:30:34Z</dcterms:modified>
</cp:coreProperties>
</file>