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6" r:id="rId2"/>
    <p:sldId id="257" r:id="rId3"/>
    <p:sldId id="267" r:id="rId4"/>
    <p:sldId id="289" r:id="rId5"/>
    <p:sldId id="290" r:id="rId6"/>
    <p:sldId id="291" r:id="rId7"/>
  </p:sldIdLst>
  <p:sldSz cx="9144000" cy="5143500" type="screen16x9"/>
  <p:notesSz cx="6858000" cy="9144000"/>
  <p:embeddedFontLst>
    <p:embeddedFont>
      <p:font typeface="Bebas Neue" panose="020B0606020202050201" pitchFamily="34" charset="0"/>
      <p:regular r:id="rId9"/>
    </p:embeddedFont>
    <p:embeddedFont>
      <p:font typeface="Montserrat" panose="00000500000000000000" pitchFamily="2" charset="0"/>
      <p:regular r:id="rId10"/>
      <p:bold r:id="rId11"/>
      <p:italic r:id="rId12"/>
      <p:boldItalic r:id="rId13"/>
    </p:embeddedFont>
    <p:embeddedFont>
      <p:font typeface="Playfair Display"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108B0C-16C0-4BDB-B7AC-5678AA184C4E}">
  <a:tblStyle styleId="{3D108B0C-16C0-4BDB-B7AC-5678AA184C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b0648f9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b0648f9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2b06bead8a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2b06bead8a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7DEC2899-FED0-E371-A790-555A6B1ED41C}"/>
            </a:ext>
          </a:extLst>
        </p:cNvPr>
        <p:cNvGrpSpPr/>
        <p:nvPr/>
      </p:nvGrpSpPr>
      <p:grpSpPr>
        <a:xfrm>
          <a:off x="0" y="0"/>
          <a:ext cx="0" cy="0"/>
          <a:chOff x="0" y="0"/>
          <a:chExt cx="0" cy="0"/>
        </a:xfrm>
      </p:grpSpPr>
      <p:sp>
        <p:nvSpPr>
          <p:cNvPr id="142" name="Google Shape;142;g12b0648f94d_0_5:notes">
            <a:extLst>
              <a:ext uri="{FF2B5EF4-FFF2-40B4-BE49-F238E27FC236}">
                <a16:creationId xmlns:a16="http://schemas.microsoft.com/office/drawing/2014/main" id="{5805F8D1-EB5F-7AE8-9CD4-906BCF1A0F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b0648f94d_0_5:notes">
            <a:extLst>
              <a:ext uri="{FF2B5EF4-FFF2-40B4-BE49-F238E27FC236}">
                <a16:creationId xmlns:a16="http://schemas.microsoft.com/office/drawing/2014/main" id="{79203FB6-9788-8DD6-094A-4EADD279D7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9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5700" y="1238850"/>
            <a:ext cx="6372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450" y="34951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 name="Google Shape;43;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Google Shape;52;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7" name="Google Shape;67;p16"/>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1847850" y="3077700"/>
            <a:ext cx="5448300" cy="7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7"/>
          <p:cNvSpPr txBox="1">
            <a:spLocks noGrp="1"/>
          </p:cNvSpPr>
          <p:nvPr>
            <p:ph type="title"/>
          </p:nvPr>
        </p:nvSpPr>
        <p:spPr>
          <a:xfrm>
            <a:off x="2278500" y="1268400"/>
            <a:ext cx="4587000" cy="18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71"/>
        <p:cNvGrpSpPr/>
        <p:nvPr/>
      </p:nvGrpSpPr>
      <p:grpSpPr>
        <a:xfrm>
          <a:off x="0" y="0"/>
          <a:ext cx="0" cy="0"/>
          <a:chOff x="0" y="0"/>
          <a:chExt cx="0" cy="0"/>
        </a:xfrm>
      </p:grpSpPr>
      <p:sp>
        <p:nvSpPr>
          <p:cNvPr id="72" name="Google Shape;72;p18"/>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74"/>
        <p:cNvGrpSpPr/>
        <p:nvPr/>
      </p:nvGrpSpPr>
      <p:grpSpPr>
        <a:xfrm>
          <a:off x="0" y="0"/>
          <a:ext cx="0" cy="0"/>
          <a:chOff x="0" y="0"/>
          <a:chExt cx="0" cy="0"/>
        </a:xfrm>
      </p:grpSpPr>
      <p:sp>
        <p:nvSpPr>
          <p:cNvPr id="75" name="Google Shape;75;p19"/>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77"/>
        <p:cNvGrpSpPr/>
        <p:nvPr/>
      </p:nvGrpSpPr>
      <p:grpSpPr>
        <a:xfrm>
          <a:off x="0" y="0"/>
          <a:ext cx="0" cy="0"/>
          <a:chOff x="0" y="0"/>
          <a:chExt cx="0" cy="0"/>
        </a:xfrm>
      </p:grpSpPr>
      <p:sp>
        <p:nvSpPr>
          <p:cNvPr id="78" name="Google Shape;78;p20"/>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21"/>
          <p:cNvSpPr txBox="1">
            <a:spLocks noGrp="1"/>
          </p:cNvSpPr>
          <p:nvPr>
            <p:ph type="subTitle" idx="1"/>
          </p:nvPr>
        </p:nvSpPr>
        <p:spPr>
          <a:xfrm>
            <a:off x="1290763"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2" name="Google Shape;82;p21"/>
          <p:cNvSpPr txBox="1">
            <a:spLocks noGrp="1"/>
          </p:cNvSpPr>
          <p:nvPr>
            <p:ph type="subTitle" idx="2"/>
          </p:nvPr>
        </p:nvSpPr>
        <p:spPr>
          <a:xfrm>
            <a:off x="4945638"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3" name="Google Shape;83;p21"/>
          <p:cNvSpPr txBox="1">
            <a:spLocks noGrp="1"/>
          </p:cNvSpPr>
          <p:nvPr>
            <p:ph type="subTitle" idx="3"/>
          </p:nvPr>
        </p:nvSpPr>
        <p:spPr>
          <a:xfrm>
            <a:off x="1290763"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21"/>
          <p:cNvSpPr txBox="1">
            <a:spLocks noGrp="1"/>
          </p:cNvSpPr>
          <p:nvPr>
            <p:ph type="subTitle" idx="4"/>
          </p:nvPr>
        </p:nvSpPr>
        <p:spPr>
          <a:xfrm>
            <a:off x="4945638"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23"/>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3"/>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3"/>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3"/>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3"/>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1529225" y="16828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4"/>
          <p:cNvSpPr txBox="1">
            <a:spLocks noGrp="1"/>
          </p:cNvSpPr>
          <p:nvPr>
            <p:ph type="subTitle" idx="1"/>
          </p:nvPr>
        </p:nvSpPr>
        <p:spPr>
          <a:xfrm>
            <a:off x="1529225" y="22693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4"/>
          <p:cNvSpPr txBox="1">
            <a:spLocks noGrp="1"/>
          </p:cNvSpPr>
          <p:nvPr>
            <p:ph type="title" idx="2"/>
          </p:nvPr>
        </p:nvSpPr>
        <p:spPr>
          <a:xfrm>
            <a:off x="5414339" y="16828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4"/>
          <p:cNvSpPr txBox="1">
            <a:spLocks noGrp="1"/>
          </p:cNvSpPr>
          <p:nvPr>
            <p:ph type="subTitle" idx="3"/>
          </p:nvPr>
        </p:nvSpPr>
        <p:spPr>
          <a:xfrm>
            <a:off x="5414339" y="22693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4"/>
          <p:cNvSpPr txBox="1">
            <a:spLocks noGrp="1"/>
          </p:cNvSpPr>
          <p:nvPr>
            <p:ph type="title" idx="4"/>
          </p:nvPr>
        </p:nvSpPr>
        <p:spPr>
          <a:xfrm>
            <a:off x="1529225" y="31162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4"/>
          <p:cNvSpPr txBox="1">
            <a:spLocks noGrp="1"/>
          </p:cNvSpPr>
          <p:nvPr>
            <p:ph type="subTitle" idx="5"/>
          </p:nvPr>
        </p:nvSpPr>
        <p:spPr>
          <a:xfrm>
            <a:off x="1529225" y="37027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4"/>
          <p:cNvSpPr txBox="1">
            <a:spLocks noGrp="1"/>
          </p:cNvSpPr>
          <p:nvPr>
            <p:ph type="title" idx="6"/>
          </p:nvPr>
        </p:nvSpPr>
        <p:spPr>
          <a:xfrm>
            <a:off x="5414339" y="31162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4"/>
          <p:cNvSpPr txBox="1">
            <a:spLocks noGrp="1"/>
          </p:cNvSpPr>
          <p:nvPr>
            <p:ph type="subTitle" idx="7"/>
          </p:nvPr>
        </p:nvSpPr>
        <p:spPr>
          <a:xfrm>
            <a:off x="5414339" y="37027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2"/>
        <p:cNvGrpSpPr/>
        <p:nvPr/>
      </p:nvGrpSpPr>
      <p:grpSpPr>
        <a:xfrm>
          <a:off x="0" y="0"/>
          <a:ext cx="0" cy="0"/>
          <a:chOff x="0" y="0"/>
          <a:chExt cx="0" cy="0"/>
        </a:xfrm>
      </p:grpSpPr>
      <p:sp>
        <p:nvSpPr>
          <p:cNvPr id="113" name="Google Shape;113;p25"/>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5"/>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5"/>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5"/>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5"/>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5"/>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5"/>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5"/>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5"/>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5"/>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5"/>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5"/>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6"/>
        <p:cNvGrpSpPr/>
        <p:nvPr/>
      </p:nvGrpSpPr>
      <p:grpSpPr>
        <a:xfrm>
          <a:off x="0" y="0"/>
          <a:ext cx="0" cy="0"/>
          <a:chOff x="0" y="0"/>
          <a:chExt cx="0" cy="0"/>
        </a:xfrm>
      </p:grpSpPr>
      <p:sp>
        <p:nvSpPr>
          <p:cNvPr id="127" name="Google Shape;127;p26"/>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8" name="Google Shape;128;p26"/>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6"/>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0" name="Google Shape;130;p26"/>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6"/>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 name="Google Shape;132;p26"/>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33"/>
        <p:cNvGrpSpPr/>
        <p:nvPr/>
      </p:nvGrpSpPr>
      <p:grpSpPr>
        <a:xfrm>
          <a:off x="0" y="0"/>
          <a:ext cx="0" cy="0"/>
          <a:chOff x="0" y="0"/>
          <a:chExt cx="0" cy="0"/>
        </a:xfrm>
      </p:grpSpPr>
      <p:sp>
        <p:nvSpPr>
          <p:cNvPr id="134" name="Google Shape;134;p27"/>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7"/>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290763" y="23031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945638"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290763"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945638"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86227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b="1">
                <a:solidFill>
                  <a:srgbClr val="00000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6"/>
          <p:cNvSpPr/>
          <p:nvPr/>
        </p:nvSpPr>
        <p:spPr>
          <a:xfrm>
            <a:off x="0" y="571500"/>
            <a:ext cx="91440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marL="914400" lvl="1"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p:nvPr/>
        </p:nvSpPr>
        <p:spPr>
          <a:xfrm>
            <a:off x="0" y="0"/>
            <a:ext cx="9144000" cy="5143500"/>
          </a:xfrm>
          <a:prstGeom prst="frame">
            <a:avLst>
              <a:gd name="adj1"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a:extLst>
              <a:ext uri="{FF2B5EF4-FFF2-40B4-BE49-F238E27FC236}">
                <a16:creationId xmlns:a16="http://schemas.microsoft.com/office/drawing/2014/main" id="{E29BC1FA-F101-0B87-8A8D-81349B048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888" y="-220980"/>
            <a:ext cx="6548384" cy="5143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title"/>
          </p:nvPr>
        </p:nvSpPr>
        <p:spPr>
          <a:xfrm>
            <a:off x="3310800" y="22404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i="1" dirty="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Team</a:t>
            </a:r>
            <a:endParaRPr sz="3200" i="1" dirty="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F4E509-3D35-AA34-0E85-382113EC9234}"/>
              </a:ext>
            </a:extLst>
          </p:cNvPr>
          <p:cNvPicPr>
            <a:picLocks noChangeAspect="1"/>
          </p:cNvPicPr>
          <p:nvPr/>
        </p:nvPicPr>
        <p:blipFill rotWithShape="1">
          <a:blip r:embed="rId3"/>
          <a:srcRect t="721"/>
          <a:stretch/>
        </p:blipFill>
        <p:spPr>
          <a:xfrm>
            <a:off x="2316920" y="1168695"/>
            <a:ext cx="1413247" cy="140305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6E5561E-DA1A-843C-F59F-1EC0E252E98D}"/>
              </a:ext>
            </a:extLst>
          </p:cNvPr>
          <p:cNvPicPr>
            <a:picLocks noChangeAspect="1"/>
          </p:cNvPicPr>
          <p:nvPr/>
        </p:nvPicPr>
        <p:blipFill>
          <a:blip r:embed="rId4"/>
          <a:stretch>
            <a:fillRect/>
          </a:stretch>
        </p:blipFill>
        <p:spPr>
          <a:xfrm>
            <a:off x="2298653" y="3190025"/>
            <a:ext cx="1430449" cy="143044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7ECF0A3-D275-7E63-A259-EC44A46BCB64}"/>
              </a:ext>
            </a:extLst>
          </p:cNvPr>
          <p:cNvPicPr>
            <a:picLocks noChangeAspect="1"/>
          </p:cNvPicPr>
          <p:nvPr/>
        </p:nvPicPr>
        <p:blipFill>
          <a:blip r:embed="rId5"/>
          <a:stretch>
            <a:fillRect/>
          </a:stretch>
        </p:blipFill>
        <p:spPr>
          <a:xfrm>
            <a:off x="5190566" y="1141301"/>
            <a:ext cx="1430449" cy="143044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4CE6CDD-A6B6-384E-AEE0-902AF613C811}"/>
              </a:ext>
            </a:extLst>
          </p:cNvPr>
          <p:cNvPicPr>
            <a:picLocks noChangeAspect="1"/>
          </p:cNvPicPr>
          <p:nvPr/>
        </p:nvPicPr>
        <p:blipFill>
          <a:blip r:embed="rId6"/>
          <a:stretch>
            <a:fillRect/>
          </a:stretch>
        </p:blipFill>
        <p:spPr>
          <a:xfrm>
            <a:off x="5190566" y="3207227"/>
            <a:ext cx="1413247" cy="141324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57081EC-1805-F785-48A4-CA4BEFF2F9A7}"/>
              </a:ext>
            </a:extLst>
          </p:cNvPr>
          <p:cNvSpPr txBox="1"/>
          <p:nvPr/>
        </p:nvSpPr>
        <p:spPr>
          <a:xfrm>
            <a:off x="-175260" y="1504274"/>
            <a:ext cx="2522292" cy="338554"/>
          </a:xfrm>
          <a:prstGeom prst="rect">
            <a:avLst/>
          </a:prstGeom>
          <a:noFill/>
        </p:spPr>
        <p:txBody>
          <a:bodyPr wrap="square" rtlCol="0">
            <a:spAutoFit/>
          </a:bodyPr>
          <a:lstStyle/>
          <a:p>
            <a:pPr algn="ctr"/>
            <a:r>
              <a:rPr lang="en-US" sz="1600" i="1" dirty="0">
                <a:latin typeface="Times New Roman" panose="02020603050405020304" pitchFamily="18" charset="0"/>
                <a:cs typeface="Times New Roman" panose="02020603050405020304" pitchFamily="18" charset="0"/>
              </a:rPr>
              <a:t>Veselina Varadeva 10V</a:t>
            </a:r>
          </a:p>
        </p:txBody>
      </p:sp>
      <p:sp>
        <p:nvSpPr>
          <p:cNvPr id="12" name="TextBox 11">
            <a:extLst>
              <a:ext uri="{FF2B5EF4-FFF2-40B4-BE49-F238E27FC236}">
                <a16:creationId xmlns:a16="http://schemas.microsoft.com/office/drawing/2014/main" id="{2C396FFE-49E9-524A-29D9-2D023C7DBF30}"/>
              </a:ext>
            </a:extLst>
          </p:cNvPr>
          <p:cNvSpPr txBox="1"/>
          <p:nvPr/>
        </p:nvSpPr>
        <p:spPr>
          <a:xfrm>
            <a:off x="15460" y="1842828"/>
            <a:ext cx="2110740" cy="338554"/>
          </a:xfrm>
          <a:prstGeom prst="rect">
            <a:avLst/>
          </a:prstGeom>
          <a:noFill/>
        </p:spPr>
        <p:txBody>
          <a:bodyPr wrap="square" rtlCol="0">
            <a:spAutoFit/>
          </a:bodyPr>
          <a:lstStyle/>
          <a:p>
            <a:pPr algn="ctr"/>
            <a:r>
              <a:rPr lang="en-US" sz="1600" i="1" dirty="0">
                <a:latin typeface="Times New Roman" panose="02020603050405020304" pitchFamily="18" charset="0"/>
                <a:cs typeface="Times New Roman" panose="02020603050405020304" pitchFamily="18" charset="0"/>
              </a:rPr>
              <a:t>SCRUM Trainer</a:t>
            </a:r>
          </a:p>
        </p:txBody>
      </p:sp>
      <p:sp>
        <p:nvSpPr>
          <p:cNvPr id="14" name="TextBox 13">
            <a:extLst>
              <a:ext uri="{FF2B5EF4-FFF2-40B4-BE49-F238E27FC236}">
                <a16:creationId xmlns:a16="http://schemas.microsoft.com/office/drawing/2014/main" id="{D762D94E-8B28-99F8-2B66-37C39FFDB4DE}"/>
              </a:ext>
            </a:extLst>
          </p:cNvPr>
          <p:cNvSpPr txBox="1"/>
          <p:nvPr/>
        </p:nvSpPr>
        <p:spPr>
          <a:xfrm>
            <a:off x="0" y="3528579"/>
            <a:ext cx="2395933"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Gabriela Encheva 10V</a:t>
            </a:r>
          </a:p>
        </p:txBody>
      </p:sp>
      <p:sp>
        <p:nvSpPr>
          <p:cNvPr id="16" name="TextBox 15">
            <a:extLst>
              <a:ext uri="{FF2B5EF4-FFF2-40B4-BE49-F238E27FC236}">
                <a16:creationId xmlns:a16="http://schemas.microsoft.com/office/drawing/2014/main" id="{ECE63D7D-FA73-21A4-3FE6-725C38683BE2}"/>
              </a:ext>
            </a:extLst>
          </p:cNvPr>
          <p:cNvSpPr txBox="1"/>
          <p:nvPr/>
        </p:nvSpPr>
        <p:spPr>
          <a:xfrm>
            <a:off x="154978" y="3867133"/>
            <a:ext cx="2085975"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Back-end Developer</a:t>
            </a:r>
          </a:p>
        </p:txBody>
      </p:sp>
      <p:sp>
        <p:nvSpPr>
          <p:cNvPr id="18" name="TextBox 17">
            <a:extLst>
              <a:ext uri="{FF2B5EF4-FFF2-40B4-BE49-F238E27FC236}">
                <a16:creationId xmlns:a16="http://schemas.microsoft.com/office/drawing/2014/main" id="{515D9467-2F5A-1BE7-8877-6BAB23867A6B}"/>
              </a:ext>
            </a:extLst>
          </p:cNvPr>
          <p:cNvSpPr txBox="1"/>
          <p:nvPr/>
        </p:nvSpPr>
        <p:spPr>
          <a:xfrm>
            <a:off x="6734084" y="1809258"/>
            <a:ext cx="2169795"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Back-end Developer</a:t>
            </a:r>
          </a:p>
        </p:txBody>
      </p:sp>
      <p:sp>
        <p:nvSpPr>
          <p:cNvPr id="20" name="TextBox 19">
            <a:extLst>
              <a:ext uri="{FF2B5EF4-FFF2-40B4-BE49-F238E27FC236}">
                <a16:creationId xmlns:a16="http://schemas.microsoft.com/office/drawing/2014/main" id="{74F36DC5-7E4F-3892-970D-DBE7ADC4AAB1}"/>
              </a:ext>
            </a:extLst>
          </p:cNvPr>
          <p:cNvSpPr txBox="1"/>
          <p:nvPr/>
        </p:nvSpPr>
        <p:spPr>
          <a:xfrm>
            <a:off x="6777151" y="3867133"/>
            <a:ext cx="1948815"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Back-end Developer</a:t>
            </a:r>
          </a:p>
        </p:txBody>
      </p:sp>
      <p:sp>
        <p:nvSpPr>
          <p:cNvPr id="21" name="TextBox 20">
            <a:extLst>
              <a:ext uri="{FF2B5EF4-FFF2-40B4-BE49-F238E27FC236}">
                <a16:creationId xmlns:a16="http://schemas.microsoft.com/office/drawing/2014/main" id="{79850FE1-A40B-6863-DB4B-5A19A0D4E3B3}"/>
              </a:ext>
            </a:extLst>
          </p:cNvPr>
          <p:cNvSpPr txBox="1"/>
          <p:nvPr/>
        </p:nvSpPr>
        <p:spPr>
          <a:xfrm>
            <a:off x="6621015" y="1468217"/>
            <a:ext cx="2395933"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Georgi Stoyanov 10V</a:t>
            </a:r>
          </a:p>
        </p:txBody>
      </p:sp>
      <p:sp>
        <p:nvSpPr>
          <p:cNvPr id="23" name="TextBox 22">
            <a:extLst>
              <a:ext uri="{FF2B5EF4-FFF2-40B4-BE49-F238E27FC236}">
                <a16:creationId xmlns:a16="http://schemas.microsoft.com/office/drawing/2014/main" id="{E4D91FE4-3DCD-6573-0A63-ACF349CBED7D}"/>
              </a:ext>
            </a:extLst>
          </p:cNvPr>
          <p:cNvSpPr txBox="1"/>
          <p:nvPr/>
        </p:nvSpPr>
        <p:spPr>
          <a:xfrm>
            <a:off x="6734084" y="3528579"/>
            <a:ext cx="2034951" cy="338554"/>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rPr>
              <a:t>Georgi Georgiev 10V</a:t>
            </a:r>
          </a:p>
        </p:txBody>
      </p:sp>
      <p:pic>
        <p:nvPicPr>
          <p:cNvPr id="25" name="Picture 2">
            <a:extLst>
              <a:ext uri="{FF2B5EF4-FFF2-40B4-BE49-F238E27FC236}">
                <a16:creationId xmlns:a16="http://schemas.microsoft.com/office/drawing/2014/main" id="{5130E52D-5511-9351-E17B-4AF2A141D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4389" y="3505200"/>
            <a:ext cx="2287066" cy="1796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2"/>
          <p:cNvSpPr txBox="1">
            <a:spLocks noGrp="1"/>
          </p:cNvSpPr>
          <p:nvPr>
            <p:ph type="title"/>
          </p:nvPr>
        </p:nvSpPr>
        <p:spPr>
          <a:xfrm>
            <a:off x="651108" y="7185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0" i="1" dirty="0">
                <a:solidFill>
                  <a:schemeClr val="dk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Stages of Creation</a:t>
            </a:r>
            <a:endParaRPr sz="3200" b="0" i="1" dirty="0">
              <a:solidFill>
                <a:schemeClr val="dk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78" name="Google Shape;478;p42"/>
          <p:cNvGrpSpPr/>
          <p:nvPr/>
        </p:nvGrpSpPr>
        <p:grpSpPr>
          <a:xfrm>
            <a:off x="907400" y="1737694"/>
            <a:ext cx="1518950" cy="2071992"/>
            <a:chOff x="865800" y="2573366"/>
            <a:chExt cx="1518950" cy="2071992"/>
          </a:xfrm>
        </p:grpSpPr>
        <p:sp>
          <p:nvSpPr>
            <p:cNvPr id="479" name="Google Shape;479;p42"/>
            <p:cNvSpPr/>
            <p:nvPr/>
          </p:nvSpPr>
          <p:spPr>
            <a:xfrm>
              <a:off x="1264025" y="2573366"/>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2"/>
            <p:cNvSpPr txBox="1"/>
            <p:nvPr/>
          </p:nvSpPr>
          <p:spPr>
            <a:xfrm>
              <a:off x="865800" y="4072659"/>
              <a:ext cx="1518950" cy="5726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Choose an idea</a:t>
              </a:r>
              <a:endParaRPr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endParaRPr>
            </a:p>
          </p:txBody>
        </p:sp>
      </p:grpSp>
      <p:grpSp>
        <p:nvGrpSpPr>
          <p:cNvPr id="482" name="Google Shape;482;p42"/>
          <p:cNvGrpSpPr/>
          <p:nvPr/>
        </p:nvGrpSpPr>
        <p:grpSpPr>
          <a:xfrm>
            <a:off x="3402294" y="2265340"/>
            <a:ext cx="1518900" cy="1692696"/>
            <a:chOff x="2834297" y="2329467"/>
            <a:chExt cx="1518900" cy="1692696"/>
          </a:xfrm>
        </p:grpSpPr>
        <p:sp>
          <p:nvSpPr>
            <p:cNvPr id="483" name="Google Shape;483;p42"/>
            <p:cNvSpPr txBox="1"/>
            <p:nvPr/>
          </p:nvSpPr>
          <p:spPr>
            <a:xfrm>
              <a:off x="2834297" y="2329467"/>
              <a:ext cx="1518900" cy="40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Work on the project</a:t>
              </a:r>
              <a:endParaRPr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endParaRPr>
            </a:p>
          </p:txBody>
        </p:sp>
        <p:sp>
          <p:nvSpPr>
            <p:cNvPr id="485" name="Google Shape;485;p42"/>
            <p:cNvSpPr/>
            <p:nvPr/>
          </p:nvSpPr>
          <p:spPr>
            <a:xfrm>
              <a:off x="3287975" y="3315963"/>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90" name="Google Shape;490;p42"/>
          <p:cNvCxnSpPr>
            <a:stCxn id="479" idx="3"/>
            <a:endCxn id="485" idx="1"/>
          </p:cNvCxnSpPr>
          <p:nvPr/>
        </p:nvCxnSpPr>
        <p:spPr>
          <a:xfrm>
            <a:off x="2011825" y="2090794"/>
            <a:ext cx="1844147" cy="1514142"/>
          </a:xfrm>
          <a:prstGeom prst="bentConnector3">
            <a:avLst>
              <a:gd name="adj1" fmla="val 50000"/>
            </a:avLst>
          </a:prstGeom>
          <a:noFill/>
          <a:ln w="19050" cap="flat" cmpd="sng">
            <a:solidFill>
              <a:schemeClr val="dk2"/>
            </a:solidFill>
            <a:prstDash val="solid"/>
            <a:round/>
            <a:headEnd type="none" w="med" len="med"/>
            <a:tailEnd type="triangle" w="med" len="med"/>
          </a:ln>
        </p:spPr>
      </p:cxnSp>
      <p:cxnSp>
        <p:nvCxnSpPr>
          <p:cNvPr id="491" name="Google Shape;491;p42"/>
          <p:cNvCxnSpPr>
            <a:stCxn id="485" idx="3"/>
            <a:endCxn id="492" idx="1"/>
          </p:cNvCxnSpPr>
          <p:nvPr/>
        </p:nvCxnSpPr>
        <p:spPr>
          <a:xfrm flipV="1">
            <a:off x="4562172" y="2128695"/>
            <a:ext cx="1893442" cy="1476241"/>
          </a:xfrm>
          <a:prstGeom prst="bentConnector3">
            <a:avLst>
              <a:gd name="adj1" fmla="val 50000"/>
            </a:avLst>
          </a:prstGeom>
          <a:noFill/>
          <a:ln w="19050" cap="flat" cmpd="sng">
            <a:solidFill>
              <a:schemeClr val="dk2"/>
            </a:solidFill>
            <a:prstDash val="solid"/>
            <a:round/>
            <a:headEnd type="none" w="med" len="med"/>
            <a:tailEnd type="triangle" w="med" len="med"/>
          </a:ln>
        </p:spPr>
      </p:cxnSp>
      <p:grpSp>
        <p:nvGrpSpPr>
          <p:cNvPr id="493" name="Google Shape;493;p42"/>
          <p:cNvGrpSpPr/>
          <p:nvPr/>
        </p:nvGrpSpPr>
        <p:grpSpPr>
          <a:xfrm>
            <a:off x="6049289" y="1775595"/>
            <a:ext cx="1518900" cy="2034091"/>
            <a:chOff x="4743525" y="1788944"/>
            <a:chExt cx="1518900" cy="2034091"/>
          </a:xfrm>
        </p:grpSpPr>
        <p:sp>
          <p:nvSpPr>
            <p:cNvPr id="494" name="Google Shape;494;p42"/>
            <p:cNvSpPr txBox="1"/>
            <p:nvPr/>
          </p:nvSpPr>
          <p:spPr>
            <a:xfrm>
              <a:off x="4743525" y="3413535"/>
              <a:ext cx="1518900" cy="40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rPr>
                <a:t>Finish the project</a:t>
              </a:r>
              <a:endParaRPr sz="1800" i="1" dirty="0">
                <a:solidFill>
                  <a:schemeClr val="tx1"/>
                </a:solidFill>
                <a:effectLst>
                  <a:outerShdw blurRad="38100" dist="38100" dir="2700000" algn="tl">
                    <a:srgbClr val="000000">
                      <a:alpha val="43137"/>
                    </a:srgbClr>
                  </a:outerShdw>
                </a:effectLst>
                <a:latin typeface="Times New Roman" panose="02020603050405020304" pitchFamily="18" charset="0"/>
                <a:ea typeface="Montserrat"/>
                <a:cs typeface="Times New Roman" panose="02020603050405020304" pitchFamily="18" charset="0"/>
                <a:sym typeface="Montserrat"/>
              </a:endParaRPr>
            </a:p>
          </p:txBody>
        </p:sp>
        <p:sp>
          <p:nvSpPr>
            <p:cNvPr id="492" name="Google Shape;492;p42"/>
            <p:cNvSpPr/>
            <p:nvPr/>
          </p:nvSpPr>
          <p:spPr>
            <a:xfrm>
              <a:off x="5149850" y="1788944"/>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7" name="Google Shape;497;p42"/>
          <p:cNvCxnSpPr>
            <a:cxnSpLocks/>
            <a:endCxn id="479" idx="2"/>
          </p:cNvCxnSpPr>
          <p:nvPr/>
        </p:nvCxnSpPr>
        <p:spPr>
          <a:xfrm flipH="1" flipV="1">
            <a:off x="1658725" y="2443894"/>
            <a:ext cx="11879" cy="956292"/>
          </a:xfrm>
          <a:prstGeom prst="straightConnector1">
            <a:avLst/>
          </a:prstGeom>
          <a:noFill/>
          <a:ln w="19050" cap="flat" cmpd="sng">
            <a:solidFill>
              <a:schemeClr val="dk2"/>
            </a:solidFill>
            <a:prstDash val="solid"/>
            <a:round/>
            <a:headEnd type="none" w="med" len="med"/>
            <a:tailEnd type="none" w="med" len="med"/>
          </a:ln>
        </p:spPr>
      </p:cxnSp>
      <p:cxnSp>
        <p:nvCxnSpPr>
          <p:cNvPr id="498" name="Google Shape;498;p42"/>
          <p:cNvCxnSpPr>
            <a:stCxn id="492" idx="2"/>
            <a:endCxn id="494" idx="0"/>
          </p:cNvCxnSpPr>
          <p:nvPr/>
        </p:nvCxnSpPr>
        <p:spPr>
          <a:xfrm>
            <a:off x="6808714" y="2481795"/>
            <a:ext cx="25" cy="918391"/>
          </a:xfrm>
          <a:prstGeom prst="straightConnector1">
            <a:avLst/>
          </a:prstGeom>
          <a:noFill/>
          <a:ln w="19050" cap="flat" cmpd="sng">
            <a:solidFill>
              <a:schemeClr val="dk2"/>
            </a:solidFill>
            <a:prstDash val="solid"/>
            <a:round/>
            <a:headEnd type="none" w="med" len="med"/>
            <a:tailEnd type="none" w="med" len="med"/>
          </a:ln>
        </p:spPr>
      </p:cxnSp>
      <p:cxnSp>
        <p:nvCxnSpPr>
          <p:cNvPr id="499" name="Google Shape;499;p42"/>
          <p:cNvCxnSpPr>
            <a:cxnSpLocks/>
            <a:endCxn id="485" idx="0"/>
          </p:cNvCxnSpPr>
          <p:nvPr/>
        </p:nvCxnSpPr>
        <p:spPr>
          <a:xfrm>
            <a:off x="4204754" y="2722147"/>
            <a:ext cx="4318" cy="529689"/>
          </a:xfrm>
          <a:prstGeom prst="straightConnector1">
            <a:avLst/>
          </a:prstGeom>
          <a:noFill/>
          <a:ln w="19050" cap="flat" cmpd="sng">
            <a:solidFill>
              <a:schemeClr val="dk2"/>
            </a:solidFill>
            <a:prstDash val="solid"/>
            <a:round/>
            <a:headEnd type="none" w="med" len="med"/>
            <a:tailEnd type="none" w="med" len="med"/>
          </a:ln>
        </p:spPr>
      </p:cxnSp>
      <p:grpSp>
        <p:nvGrpSpPr>
          <p:cNvPr id="7" name="Google Shape;227;p35">
            <a:extLst>
              <a:ext uri="{FF2B5EF4-FFF2-40B4-BE49-F238E27FC236}">
                <a16:creationId xmlns:a16="http://schemas.microsoft.com/office/drawing/2014/main" id="{ECD4E3CD-7EA0-1F1B-666A-BBB680435CA6}"/>
              </a:ext>
            </a:extLst>
          </p:cNvPr>
          <p:cNvGrpSpPr/>
          <p:nvPr/>
        </p:nvGrpSpPr>
        <p:grpSpPr>
          <a:xfrm>
            <a:off x="1402898" y="1870494"/>
            <a:ext cx="485040" cy="525414"/>
            <a:chOff x="2185372" y="1957799"/>
            <a:chExt cx="366663" cy="366979"/>
          </a:xfrm>
        </p:grpSpPr>
        <p:sp>
          <p:nvSpPr>
            <p:cNvPr id="8" name="Google Shape;228;p35">
              <a:extLst>
                <a:ext uri="{FF2B5EF4-FFF2-40B4-BE49-F238E27FC236}">
                  <a16:creationId xmlns:a16="http://schemas.microsoft.com/office/drawing/2014/main" id="{538E210C-FA76-8BB7-A501-793EA4AD56F1}"/>
                </a:ext>
              </a:extLst>
            </p:cNvPr>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p35">
              <a:extLst>
                <a:ext uri="{FF2B5EF4-FFF2-40B4-BE49-F238E27FC236}">
                  <a16:creationId xmlns:a16="http://schemas.microsoft.com/office/drawing/2014/main" id="{DBE18D36-D807-EC6F-8C3C-F1342F6E3565}"/>
                </a:ext>
              </a:extLst>
            </p:cNvPr>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p35">
              <a:extLst>
                <a:ext uri="{FF2B5EF4-FFF2-40B4-BE49-F238E27FC236}">
                  <a16:creationId xmlns:a16="http://schemas.microsoft.com/office/drawing/2014/main" id="{FBCC30C1-E048-10A9-A066-C8E898BA5BD2}"/>
                </a:ext>
              </a:extLst>
            </p:cNvPr>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1;p35">
              <a:extLst>
                <a:ext uri="{FF2B5EF4-FFF2-40B4-BE49-F238E27FC236}">
                  <a16:creationId xmlns:a16="http://schemas.microsoft.com/office/drawing/2014/main" id="{DA54D4A1-21E3-D3C9-486A-02149CCED94B}"/>
                </a:ext>
              </a:extLst>
            </p:cNvPr>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32;p35">
              <a:extLst>
                <a:ext uri="{FF2B5EF4-FFF2-40B4-BE49-F238E27FC236}">
                  <a16:creationId xmlns:a16="http://schemas.microsoft.com/office/drawing/2014/main" id="{C8079DFB-A420-AD4A-2DB0-10B08F377E57}"/>
                </a:ext>
              </a:extLst>
            </p:cNvPr>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3;p35">
              <a:extLst>
                <a:ext uri="{FF2B5EF4-FFF2-40B4-BE49-F238E27FC236}">
                  <a16:creationId xmlns:a16="http://schemas.microsoft.com/office/drawing/2014/main" id="{3EA768E1-97EF-264B-9ADC-49BBDE1E4271}"/>
                </a:ext>
              </a:extLst>
            </p:cNvPr>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34;p35">
              <a:extLst>
                <a:ext uri="{FF2B5EF4-FFF2-40B4-BE49-F238E27FC236}">
                  <a16:creationId xmlns:a16="http://schemas.microsoft.com/office/drawing/2014/main" id="{C967C2ED-4964-DB6D-2D06-964E73692326}"/>
                </a:ext>
              </a:extLst>
            </p:cNvPr>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35;p35">
              <a:extLst>
                <a:ext uri="{FF2B5EF4-FFF2-40B4-BE49-F238E27FC236}">
                  <a16:creationId xmlns:a16="http://schemas.microsoft.com/office/drawing/2014/main" id="{C2F358A8-12B8-C1C0-F1DD-C15BDFD79A8A}"/>
                </a:ext>
              </a:extLst>
            </p:cNvPr>
            <p:cNvSpPr/>
            <p:nvPr/>
          </p:nvSpPr>
          <p:spPr>
            <a:xfrm>
              <a:off x="2321531" y="2064432"/>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1076;p52">
            <a:extLst>
              <a:ext uri="{FF2B5EF4-FFF2-40B4-BE49-F238E27FC236}">
                <a16:creationId xmlns:a16="http://schemas.microsoft.com/office/drawing/2014/main" id="{68B28A30-9E7F-AB07-08AF-F9EBEC280F24}"/>
              </a:ext>
            </a:extLst>
          </p:cNvPr>
          <p:cNvSpPr/>
          <p:nvPr/>
        </p:nvSpPr>
        <p:spPr>
          <a:xfrm>
            <a:off x="3905706" y="3418479"/>
            <a:ext cx="646868" cy="409501"/>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048;p52">
            <a:extLst>
              <a:ext uri="{FF2B5EF4-FFF2-40B4-BE49-F238E27FC236}">
                <a16:creationId xmlns:a16="http://schemas.microsoft.com/office/drawing/2014/main" id="{5F4A0F0B-5A7F-90A4-8BCD-1218A69B3DEC}"/>
              </a:ext>
            </a:extLst>
          </p:cNvPr>
          <p:cNvSpPr/>
          <p:nvPr/>
        </p:nvSpPr>
        <p:spPr>
          <a:xfrm flipH="1" flipV="1">
            <a:off x="6583154" y="1870494"/>
            <a:ext cx="503245" cy="490231"/>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4" name="Picture 2">
            <a:extLst>
              <a:ext uri="{FF2B5EF4-FFF2-40B4-BE49-F238E27FC236}">
                <a16:creationId xmlns:a16="http://schemas.microsoft.com/office/drawing/2014/main" id="{8963663C-01DF-CB4E-F71B-5A80F95C0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389" y="3505200"/>
            <a:ext cx="2287066" cy="1796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A721-833E-C1F1-DCA0-837DFDC0FB79}"/>
              </a:ext>
            </a:extLst>
          </p:cNvPr>
          <p:cNvSpPr>
            <a:spLocks noGrp="1"/>
          </p:cNvSpPr>
          <p:nvPr>
            <p:ph type="title"/>
          </p:nvPr>
        </p:nvSpPr>
        <p:spPr>
          <a:xfrm>
            <a:off x="5806440" y="376590"/>
            <a:ext cx="3951060" cy="572700"/>
          </a:xfrm>
        </p:spPr>
        <p:txBody>
          <a:bodyPr/>
          <a:lstStyle/>
          <a:p>
            <a:r>
              <a:rPr lang="en-US" sz="32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Idea</a:t>
            </a:r>
          </a:p>
        </p:txBody>
      </p:sp>
      <p:sp>
        <p:nvSpPr>
          <p:cNvPr id="4" name="Google Shape;479;p42">
            <a:extLst>
              <a:ext uri="{FF2B5EF4-FFF2-40B4-BE49-F238E27FC236}">
                <a16:creationId xmlns:a16="http://schemas.microsoft.com/office/drawing/2014/main" id="{B66F042F-1FC3-254A-1346-552407620E46}"/>
              </a:ext>
            </a:extLst>
          </p:cNvPr>
          <p:cNvSpPr/>
          <p:nvPr/>
        </p:nvSpPr>
        <p:spPr>
          <a:xfrm>
            <a:off x="432051" y="1331506"/>
            <a:ext cx="3603194" cy="3306034"/>
          </a:xfrm>
          <a:prstGeom prst="rect">
            <a:avLst/>
          </a:prstGeom>
          <a:solidFill>
            <a:schemeClr val="lt1"/>
          </a:solidFill>
          <a:ln w="19050" cap="flat" cmpd="sng">
            <a:solidFill>
              <a:schemeClr val="dk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497;p42">
            <a:extLst>
              <a:ext uri="{FF2B5EF4-FFF2-40B4-BE49-F238E27FC236}">
                <a16:creationId xmlns:a16="http://schemas.microsoft.com/office/drawing/2014/main" id="{05C9DF38-371B-67EE-B838-1CBE9DB13196}"/>
              </a:ext>
            </a:extLst>
          </p:cNvPr>
          <p:cNvCxnSpPr>
            <a:cxnSpLocks/>
          </p:cNvCxnSpPr>
          <p:nvPr/>
        </p:nvCxnSpPr>
        <p:spPr>
          <a:xfrm flipV="1">
            <a:off x="2236306" y="0"/>
            <a:ext cx="0" cy="1325880"/>
          </a:xfrm>
          <a:prstGeom prst="straightConnector1">
            <a:avLst/>
          </a:prstGeom>
          <a:noFill/>
          <a:ln w="19050" cap="flat" cmpd="sng">
            <a:solidFill>
              <a:schemeClr val="accent1"/>
            </a:solidFill>
            <a:prstDash val="solid"/>
            <a:round/>
            <a:headEnd type="none" w="med" len="med"/>
            <a:tailEnd type="none" w="med" len="med"/>
          </a:ln>
        </p:spPr>
      </p:cxnSp>
      <p:grpSp>
        <p:nvGrpSpPr>
          <p:cNvPr id="7" name="Google Shape;227;p35">
            <a:extLst>
              <a:ext uri="{FF2B5EF4-FFF2-40B4-BE49-F238E27FC236}">
                <a16:creationId xmlns:a16="http://schemas.microsoft.com/office/drawing/2014/main" id="{B4BBCA28-71CD-F650-E293-5CE7440B13BC}"/>
              </a:ext>
            </a:extLst>
          </p:cNvPr>
          <p:cNvGrpSpPr/>
          <p:nvPr/>
        </p:nvGrpSpPr>
        <p:grpSpPr>
          <a:xfrm>
            <a:off x="1013460" y="1805941"/>
            <a:ext cx="2377440" cy="2225040"/>
            <a:chOff x="2185372" y="1957799"/>
            <a:chExt cx="366663" cy="366979"/>
          </a:xfrm>
          <a:effectLst>
            <a:outerShdw blurRad="50800" dist="38100" dir="2700000" algn="tl" rotWithShape="0">
              <a:prstClr val="black">
                <a:alpha val="40000"/>
              </a:prstClr>
            </a:outerShdw>
          </a:effectLst>
        </p:grpSpPr>
        <p:sp>
          <p:nvSpPr>
            <p:cNvPr id="8" name="Google Shape;228;p35">
              <a:extLst>
                <a:ext uri="{FF2B5EF4-FFF2-40B4-BE49-F238E27FC236}">
                  <a16:creationId xmlns:a16="http://schemas.microsoft.com/office/drawing/2014/main" id="{4416247B-505D-8B78-EC26-A82A4EBE2D2A}"/>
                </a:ext>
              </a:extLst>
            </p:cNvPr>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p35">
              <a:extLst>
                <a:ext uri="{FF2B5EF4-FFF2-40B4-BE49-F238E27FC236}">
                  <a16:creationId xmlns:a16="http://schemas.microsoft.com/office/drawing/2014/main" id="{97D1D9CD-3762-4225-B15B-A11BD7CE3779}"/>
                </a:ext>
              </a:extLst>
            </p:cNvPr>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p35">
              <a:extLst>
                <a:ext uri="{FF2B5EF4-FFF2-40B4-BE49-F238E27FC236}">
                  <a16:creationId xmlns:a16="http://schemas.microsoft.com/office/drawing/2014/main" id="{F3E955C2-2853-4392-E336-3D09D0B20E91}"/>
                </a:ext>
              </a:extLst>
            </p:cNvPr>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1;p35">
              <a:extLst>
                <a:ext uri="{FF2B5EF4-FFF2-40B4-BE49-F238E27FC236}">
                  <a16:creationId xmlns:a16="http://schemas.microsoft.com/office/drawing/2014/main" id="{155CDDEF-E8E5-609A-5DD9-6B2459CF513A}"/>
                </a:ext>
              </a:extLst>
            </p:cNvPr>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32;p35">
              <a:extLst>
                <a:ext uri="{FF2B5EF4-FFF2-40B4-BE49-F238E27FC236}">
                  <a16:creationId xmlns:a16="http://schemas.microsoft.com/office/drawing/2014/main" id="{A4345509-9A01-9A82-B383-CC62EF1D97A5}"/>
                </a:ext>
              </a:extLst>
            </p:cNvPr>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3;p35">
              <a:extLst>
                <a:ext uri="{FF2B5EF4-FFF2-40B4-BE49-F238E27FC236}">
                  <a16:creationId xmlns:a16="http://schemas.microsoft.com/office/drawing/2014/main" id="{6C34D9B5-42A9-B6A5-19EB-0CD256BDC85F}"/>
                </a:ext>
              </a:extLst>
            </p:cNvPr>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34;p35">
              <a:extLst>
                <a:ext uri="{FF2B5EF4-FFF2-40B4-BE49-F238E27FC236}">
                  <a16:creationId xmlns:a16="http://schemas.microsoft.com/office/drawing/2014/main" id="{8C2E65D8-2D2C-5335-4634-A9488E6CDE68}"/>
                </a:ext>
              </a:extLst>
            </p:cNvPr>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35;p35">
              <a:extLst>
                <a:ext uri="{FF2B5EF4-FFF2-40B4-BE49-F238E27FC236}">
                  <a16:creationId xmlns:a16="http://schemas.microsoft.com/office/drawing/2014/main" id="{F1532C7D-5271-8FBE-514D-6447090E9882}"/>
                </a:ext>
              </a:extLst>
            </p:cNvPr>
            <p:cNvSpPr/>
            <p:nvPr/>
          </p:nvSpPr>
          <p:spPr>
            <a:xfrm>
              <a:off x="2321531" y="2064432"/>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TextBox 15">
            <a:extLst>
              <a:ext uri="{FF2B5EF4-FFF2-40B4-BE49-F238E27FC236}">
                <a16:creationId xmlns:a16="http://schemas.microsoft.com/office/drawing/2014/main" id="{6DF2A55A-1850-6307-E8CF-08020FC733BE}"/>
              </a:ext>
            </a:extLst>
          </p:cNvPr>
          <p:cNvSpPr txBox="1"/>
          <p:nvPr/>
        </p:nvSpPr>
        <p:spPr>
          <a:xfrm>
            <a:off x="4823460" y="1880719"/>
            <a:ext cx="3888489" cy="2031325"/>
          </a:xfrm>
          <a:prstGeom prst="rect">
            <a:avLst/>
          </a:prstGeom>
          <a:noFill/>
        </p:spPr>
        <p:txBody>
          <a:bodyPr wrap="square" rtlCol="0">
            <a:spAutoFit/>
          </a:bodyPr>
          <a:lstStyle/>
          <a:p>
            <a:pPr algn="ctr"/>
            <a:r>
              <a:rPr lang="en-US"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SpendTrack is a simple C++ app for tracking your money. You can manage your expenses and income, set budgets, and see your spending habits. SpendTrack helps you understand your finances better so you can make smarter money choices.</a:t>
            </a:r>
          </a:p>
        </p:txBody>
      </p:sp>
      <p:pic>
        <p:nvPicPr>
          <p:cNvPr id="17" name="Picture 2">
            <a:extLst>
              <a:ext uri="{FF2B5EF4-FFF2-40B4-BE49-F238E27FC236}">
                <a16:creationId xmlns:a16="http://schemas.microsoft.com/office/drawing/2014/main" id="{F84C4E87-2C85-4180-6455-871F5E822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389" y="3505200"/>
            <a:ext cx="2287066" cy="1796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407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72F9-F61D-1819-C0DD-607A2A0FD0FC}"/>
              </a:ext>
            </a:extLst>
          </p:cNvPr>
          <p:cNvSpPr>
            <a:spLocks noGrp="1"/>
          </p:cNvSpPr>
          <p:nvPr>
            <p:ph type="title"/>
          </p:nvPr>
        </p:nvSpPr>
        <p:spPr>
          <a:xfrm>
            <a:off x="506640" y="198425"/>
            <a:ext cx="7704000" cy="841800"/>
          </a:xfrm>
        </p:spPr>
        <p:txBody>
          <a:bodyPr/>
          <a:lstStyle/>
          <a:p>
            <a:r>
              <a:rPr lang="en-US" sz="32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a:t>
            </a:r>
          </a:p>
        </p:txBody>
      </p:sp>
      <p:pic>
        <p:nvPicPr>
          <p:cNvPr id="5" name="Picture 4">
            <a:extLst>
              <a:ext uri="{FF2B5EF4-FFF2-40B4-BE49-F238E27FC236}">
                <a16:creationId xmlns:a16="http://schemas.microsoft.com/office/drawing/2014/main" id="{DDC02D8C-D14A-F143-6C62-6727CB0AF9AF}"/>
              </a:ext>
            </a:extLst>
          </p:cNvPr>
          <p:cNvPicPr>
            <a:picLocks noChangeAspect="1"/>
          </p:cNvPicPr>
          <p:nvPr/>
        </p:nvPicPr>
        <p:blipFill>
          <a:blip r:embed="rId2"/>
          <a:stretch>
            <a:fillRect/>
          </a:stretch>
        </p:blipFill>
        <p:spPr>
          <a:xfrm>
            <a:off x="1496906" y="1198244"/>
            <a:ext cx="1267851" cy="117729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8C4931E-22F5-D0BC-405B-D88191FA6132}"/>
              </a:ext>
            </a:extLst>
          </p:cNvPr>
          <p:cNvPicPr>
            <a:picLocks noChangeAspect="1"/>
          </p:cNvPicPr>
          <p:nvPr/>
        </p:nvPicPr>
        <p:blipFill>
          <a:blip r:embed="rId3"/>
          <a:stretch>
            <a:fillRect/>
          </a:stretch>
        </p:blipFill>
        <p:spPr>
          <a:xfrm>
            <a:off x="3938089" y="2990657"/>
            <a:ext cx="1103419" cy="1232832"/>
          </a:xfrm>
          <a:prstGeom prst="rect">
            <a:avLst/>
          </a:prstGeom>
          <a:ln>
            <a:noFill/>
          </a:ln>
          <a:effectLst>
            <a:outerShdw blurRad="292100" dist="139700" dir="2700000" algn="tl" rotWithShape="0">
              <a:srgbClr val="333333">
                <a:alpha val="65000"/>
              </a:srgbClr>
            </a:outerShdw>
          </a:effectLst>
        </p:spPr>
      </p:pic>
      <p:pic>
        <p:nvPicPr>
          <p:cNvPr id="8" name="Picture 7" descr="A green rectangle with black letters&#10;&#10;Description automatically generated">
            <a:extLst>
              <a:ext uri="{FF2B5EF4-FFF2-40B4-BE49-F238E27FC236}">
                <a16:creationId xmlns:a16="http://schemas.microsoft.com/office/drawing/2014/main" id="{18FD6C8E-762A-A464-BF17-87189B8A6E89}"/>
              </a:ext>
            </a:extLst>
          </p:cNvPr>
          <p:cNvPicPr>
            <a:picLocks noChangeAspect="1"/>
          </p:cNvPicPr>
          <p:nvPr/>
        </p:nvPicPr>
        <p:blipFill>
          <a:blip r:embed="rId4"/>
          <a:stretch>
            <a:fillRect/>
          </a:stretch>
        </p:blipFill>
        <p:spPr>
          <a:xfrm>
            <a:off x="1590285" y="2990657"/>
            <a:ext cx="1333500" cy="13335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9B12501-322B-65CC-889D-B10C1BC01A63}"/>
              </a:ext>
            </a:extLst>
          </p:cNvPr>
          <p:cNvPicPr>
            <a:picLocks noChangeAspect="1"/>
          </p:cNvPicPr>
          <p:nvPr/>
        </p:nvPicPr>
        <p:blipFill>
          <a:blip r:embed="rId5"/>
          <a:stretch>
            <a:fillRect/>
          </a:stretch>
        </p:blipFill>
        <p:spPr>
          <a:xfrm rot="21314460">
            <a:off x="2908425" y="654182"/>
            <a:ext cx="3047363" cy="2276845"/>
          </a:xfrm>
          <a:prstGeom prst="rect">
            <a:avLst/>
          </a:prstGeom>
          <a:ln>
            <a:noFill/>
          </a:ln>
          <a:effectLst>
            <a:outerShdw blurRad="292100" dist="139700" dir="2700000" algn="tl" rotWithShape="0">
              <a:srgbClr val="333333">
                <a:alpha val="65000"/>
              </a:srgbClr>
            </a:outerShdw>
          </a:effectLst>
        </p:spPr>
      </p:pic>
      <p:pic>
        <p:nvPicPr>
          <p:cNvPr id="11" name="Picture 10" descr="A blue square with black text&#10;&#10;Description automatically generated">
            <a:extLst>
              <a:ext uri="{FF2B5EF4-FFF2-40B4-BE49-F238E27FC236}">
                <a16:creationId xmlns:a16="http://schemas.microsoft.com/office/drawing/2014/main" id="{6936852F-8CB0-4071-F799-9FE1BAF141C2}"/>
              </a:ext>
            </a:extLst>
          </p:cNvPr>
          <p:cNvPicPr>
            <a:picLocks noChangeAspect="1"/>
          </p:cNvPicPr>
          <p:nvPr/>
        </p:nvPicPr>
        <p:blipFill>
          <a:blip r:embed="rId6"/>
          <a:stretch>
            <a:fillRect/>
          </a:stretch>
        </p:blipFill>
        <p:spPr>
          <a:xfrm>
            <a:off x="6153927" y="1203960"/>
            <a:ext cx="1267852" cy="118079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31CA27F-4E43-0FC1-751D-B296EA75DEA4}"/>
              </a:ext>
            </a:extLst>
          </p:cNvPr>
          <p:cNvPicPr>
            <a:picLocks noChangeAspect="1"/>
          </p:cNvPicPr>
          <p:nvPr/>
        </p:nvPicPr>
        <p:blipFill>
          <a:blip r:embed="rId7"/>
          <a:stretch>
            <a:fillRect/>
          </a:stretch>
        </p:blipFill>
        <p:spPr>
          <a:xfrm>
            <a:off x="6165894" y="2990657"/>
            <a:ext cx="1255885" cy="1255885"/>
          </a:xfrm>
          <a:prstGeom prst="rect">
            <a:avLst/>
          </a:prstGeom>
          <a:ln>
            <a:noFill/>
          </a:ln>
          <a:effectLst>
            <a:outerShdw blurRad="292100" dist="139700" dir="2700000" algn="tl" rotWithShape="0">
              <a:srgbClr val="333333">
                <a:alpha val="65000"/>
              </a:srgbClr>
            </a:outerShdw>
          </a:effectLst>
        </p:spPr>
      </p:pic>
      <p:pic>
        <p:nvPicPr>
          <p:cNvPr id="13" name="Picture 2">
            <a:extLst>
              <a:ext uri="{FF2B5EF4-FFF2-40B4-BE49-F238E27FC236}">
                <a16:creationId xmlns:a16="http://schemas.microsoft.com/office/drawing/2014/main" id="{5B7A18AC-FA9E-C632-DBF3-F387F75854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389" y="3505200"/>
            <a:ext cx="2287066" cy="1796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916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F2D57E9E-B3B6-C243-7E39-815328280893}"/>
            </a:ext>
          </a:extLst>
        </p:cNvPr>
        <p:cNvGrpSpPr/>
        <p:nvPr/>
      </p:nvGrpSpPr>
      <p:grpSpPr>
        <a:xfrm>
          <a:off x="0" y="0"/>
          <a:ext cx="0" cy="0"/>
          <a:chOff x="0" y="0"/>
          <a:chExt cx="0" cy="0"/>
        </a:xfrm>
      </p:grpSpPr>
      <p:sp>
        <p:nvSpPr>
          <p:cNvPr id="145" name="Google Shape;145;p31">
            <a:extLst>
              <a:ext uri="{FF2B5EF4-FFF2-40B4-BE49-F238E27FC236}">
                <a16:creationId xmlns:a16="http://schemas.microsoft.com/office/drawing/2014/main" id="{DE51AD79-A31E-7116-8B5B-0EFB4192606E}"/>
              </a:ext>
            </a:extLst>
          </p:cNvPr>
          <p:cNvSpPr/>
          <p:nvPr/>
        </p:nvSpPr>
        <p:spPr>
          <a:xfrm>
            <a:off x="0" y="0"/>
            <a:ext cx="9144000" cy="5143500"/>
          </a:xfrm>
          <a:prstGeom prst="frame">
            <a:avLst>
              <a:gd name="adj1"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a:extLst>
              <a:ext uri="{FF2B5EF4-FFF2-40B4-BE49-F238E27FC236}">
                <a16:creationId xmlns:a16="http://schemas.microsoft.com/office/drawing/2014/main" id="{B4115ADE-1903-E3EB-8718-3AF18682C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389" y="3505200"/>
            <a:ext cx="2287066" cy="1796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CFC261-7CAB-6FBA-D1D5-83011ED1E4FD}"/>
              </a:ext>
            </a:extLst>
          </p:cNvPr>
          <p:cNvSpPr txBox="1"/>
          <p:nvPr/>
        </p:nvSpPr>
        <p:spPr>
          <a:xfrm>
            <a:off x="2372360" y="2164080"/>
            <a:ext cx="4394200" cy="646331"/>
          </a:xfrm>
          <a:prstGeom prst="rect">
            <a:avLst/>
          </a:prstGeom>
          <a:noFill/>
        </p:spPr>
        <p:txBody>
          <a:bodyPr wrap="square" rtlCol="0">
            <a:spAutoFit/>
          </a:bodyPr>
          <a:lstStyle/>
          <a:p>
            <a:r>
              <a:rPr lang="en-US"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Let’s get to the Project</a:t>
            </a:r>
          </a:p>
        </p:txBody>
      </p:sp>
    </p:spTree>
    <p:extLst>
      <p:ext uri="{BB962C8B-B14F-4D97-AF65-F5344CB8AC3E}">
        <p14:creationId xmlns:p14="http://schemas.microsoft.com/office/powerpoint/2010/main" val="226682129"/>
      </p:ext>
    </p:extLst>
  </p:cSld>
  <p:clrMapOvr>
    <a:masterClrMapping/>
  </p:clrMapOvr>
  <p:transition spd="slow">
    <p:push dir="u"/>
  </p:transition>
</p:sld>
</file>

<file path=ppt/theme/theme1.xml><?xml version="1.0" encoding="utf-8"?>
<a:theme xmlns:a="http://schemas.openxmlformats.org/drawingml/2006/main" name="Minimalist Green Slides Infographics by Slidesgo">
  <a:themeElements>
    <a:clrScheme name="Simple Light">
      <a:dk1>
        <a:srgbClr val="191919"/>
      </a:dk1>
      <a:lt1>
        <a:srgbClr val="FFFFFF"/>
      </a:lt1>
      <a:dk2>
        <a:srgbClr val="A6BFA5"/>
      </a:dk2>
      <a:lt2>
        <a:srgbClr val="C9D8C8"/>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Words>
  <Application>Microsoft Office PowerPoint</Application>
  <PresentationFormat>On-screen Show (16:9)</PresentationFormat>
  <Paragraphs>17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Times New Roman</vt:lpstr>
      <vt:lpstr>Arial</vt:lpstr>
      <vt:lpstr>Montserrat</vt:lpstr>
      <vt:lpstr>Bebas Neue</vt:lpstr>
      <vt:lpstr>Playfair Display</vt:lpstr>
      <vt:lpstr>Minimalist Green Slides Infographics by Slidesgo</vt:lpstr>
      <vt:lpstr>PowerPoint Presentation</vt:lpstr>
      <vt:lpstr>Our Team</vt:lpstr>
      <vt:lpstr>Stages of Creation</vt:lpstr>
      <vt:lpstr>The Idea</vt:lpstr>
      <vt:lpstr>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Веселина Томова Варадева</cp:lastModifiedBy>
  <cp:revision>1</cp:revision>
  <dcterms:modified xsi:type="dcterms:W3CDTF">2024-11-02T13:19:50Z</dcterms:modified>
</cp:coreProperties>
</file>