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74"/>
    <p:restoredTop sz="94630"/>
  </p:normalViewPr>
  <p:slideViewPr>
    <p:cSldViewPr snapToGrid="0" snapToObjects="1">
      <p:cViewPr varScale="1">
        <p:scale>
          <a:sx n="92" d="100"/>
          <a:sy n="92" d="100"/>
        </p:scale>
        <p:origin x="10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F861A-F106-184A-A6B2-68441E013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B6174A-92A2-3345-B3F0-BA7BC6098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E6CCC4-7CF2-3C48-91B9-3A84DF08A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0394-C067-3942-B8F6-F19322E77CD7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4E93F6-1394-B541-8D21-280C3DAE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86306B-05D1-6743-9D17-42D912DD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DB46-5022-9242-8D97-2259359AE9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8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70573E-8674-AD42-B178-CD519965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CBADF94-B7E6-5B49-A858-39E951422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0A1E32-9351-F14D-8F44-6F59C523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0394-C067-3942-B8F6-F19322E77CD7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3D1158-A9EB-3C41-8C76-4932A1E8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67225C-6BF1-F84A-8458-83035817F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DB46-5022-9242-8D97-2259359AE9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58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0CE04BF-A811-5048-9CF7-E9EDA3AFF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E1C40E-12BC-3145-B230-EBDADAC37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31BE49-057F-284C-B239-76AD047C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0394-C067-3942-B8F6-F19322E77CD7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58CE45-07BA-9647-A7D2-CA5C4C30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E4044-052B-6645-B385-14B1DE68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DB46-5022-9242-8D97-2259359AE9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53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351E9A-958B-E548-9BF5-28B6BAC80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2BF626-54A3-C143-9EA7-52D097105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F5B853-0788-0C4C-951E-77678994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0394-C067-3942-B8F6-F19322E77CD7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00C672-38EB-614A-B3B4-1E0B1BAE0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E2E1F1-24A9-B443-AC59-3B245E1D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DB46-5022-9242-8D97-2259359AE9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72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D979D-3C54-4D44-BD5D-4713C17FF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33A112-944F-6648-B9D8-88A8CB33C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51EC93-2EF3-C847-9CE8-066D7C87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0394-C067-3942-B8F6-F19322E77CD7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93378F-2015-7247-8D14-F01875622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7994A9-8F56-6B40-9375-03F58F5F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DB46-5022-9242-8D97-2259359AE9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99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2AC94F-210C-E849-86AC-1AD5A3BB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C4B84F-0F67-BA40-A7F8-DE974BCFD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DE44CA-A353-8F44-A291-446653EF8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C67605-999C-2749-AA09-828CE91BE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0394-C067-3942-B8F6-F19322E77CD7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7ABD76-BAEE-7A45-8305-2476C5C6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7DF951-805D-E445-88F8-49ABD299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DB46-5022-9242-8D97-2259359AE9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8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949B7C-D43F-744A-AA84-33500F20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EE56A6-9BF3-7941-A9AD-84B367F4F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7CFA71-EE91-8444-B8A5-08ADB0C5D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4662DD-1644-F54B-A98E-4EB891D10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3769206-0C5D-2F46-8C65-9E201CF87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27B7276-D50B-0343-9793-FFC7A652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0394-C067-3942-B8F6-F19322E77CD7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6D646D-0192-CF44-86DA-456B8824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0D8DD18-1243-094D-80A3-62C7835D6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DB46-5022-9242-8D97-2259359AE9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47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828157-F67E-C040-859B-3BB520BE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99FC52-D14A-074D-98EC-143CEFA4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0394-C067-3942-B8F6-F19322E77CD7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35CD50-507C-DC44-97A3-64264732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18D22-7ED3-E74C-8CB0-3328EBD9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DB46-5022-9242-8D97-2259359AE9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92837B-5FDA-0749-BC8D-FAE56A67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0394-C067-3942-B8F6-F19322E77CD7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B41D5A-8F5C-9648-AC20-A22484EA2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7EA878-DC44-2E47-8A8F-EE94284F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DB46-5022-9242-8D97-2259359AE9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6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61665-97E3-EF4B-A53F-77DE24BE0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70EDDF-A231-B849-B756-6E10336BD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509E82-9AE8-F94D-8073-8EAFE6D76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0BFDC3-2E47-164F-87C6-0BE188CC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0394-C067-3942-B8F6-F19322E77CD7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B4CC64-B5E7-F046-ABE2-C294A512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CD26DD-B7FB-DB44-93E5-45BC113D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DB46-5022-9242-8D97-2259359AE9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65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15863-0CFA-DB45-B769-53CFC294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AD12CA2-F7A1-3548-A239-806647BD7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6FBDDA-EB81-914D-988F-ED9782504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6B5161-B12B-254D-8DEF-CAA77CDD0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0394-C067-3942-B8F6-F19322E77CD7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24CF60-222D-1640-BA7A-63BCC20F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F72CD2-AFE9-D145-8FC0-9ED99DAA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DB46-5022-9242-8D97-2259359AE9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28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8A14CA-421B-1444-B69D-F0F454679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E37601-054A-2C4B-9E75-496020831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437E07-EE25-504A-9E62-3C2CBB80B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80394-C067-3942-B8F6-F19322E77CD7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BE42F6-5A8B-8C45-9BF9-8F609E762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FD6632-82C5-5949-AB85-90A0E339E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4DB46-5022-9242-8D97-2259359AE9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77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CB605-52C0-5C4F-8E47-B3B98F92BA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5EAC30-AB05-F14D-AE94-4E3DDDD61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53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AFEF3-4BFA-F749-AA1C-B37337B6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8B9DADF-24B3-3643-9EAB-912FA3EDA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00686"/>
            <a:ext cx="12192001" cy="6958687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9141EBE-32EB-D948-8AD0-EB30F37AD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422" y="1352472"/>
            <a:ext cx="804027" cy="80402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DFCCD43-7571-C84F-908E-E983AD7E0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564" y="1352472"/>
            <a:ext cx="736169" cy="73616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9554A13-8068-A542-AF91-8DEB94B5D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873" y="1406768"/>
            <a:ext cx="745966" cy="745966"/>
          </a:xfrm>
          <a:prstGeom prst="rect">
            <a:avLst/>
          </a:prstGeom>
        </p:spPr>
      </p:pic>
      <p:sp>
        <p:nvSpPr>
          <p:cNvPr id="9" name="Pfeil nach rechts 8">
            <a:extLst>
              <a:ext uri="{FF2B5EF4-FFF2-40B4-BE49-F238E27FC236}">
                <a16:creationId xmlns:a16="http://schemas.microsoft.com/office/drawing/2014/main" id="{8938CEF5-351F-D941-9A4E-D30F735E8EE2}"/>
              </a:ext>
            </a:extLst>
          </p:cNvPr>
          <p:cNvSpPr/>
          <p:nvPr/>
        </p:nvSpPr>
        <p:spPr>
          <a:xfrm rot="20645033">
            <a:off x="246729" y="1540645"/>
            <a:ext cx="1100380" cy="8869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94CA1E6A-92E1-3F49-AF63-C62575C52476}"/>
              </a:ext>
            </a:extLst>
          </p:cNvPr>
          <p:cNvSpPr/>
          <p:nvPr/>
        </p:nvSpPr>
        <p:spPr>
          <a:xfrm>
            <a:off x="3447269" y="101988"/>
            <a:ext cx="1121208" cy="8679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37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2A784-1A02-A542-BBEF-365277DA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B18FAA8-575B-5D4B-86CE-0AD23D40F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EE0C52B-CE58-324A-BC2C-31EBFFF55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923" y="1406768"/>
            <a:ext cx="804027" cy="80402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EF97742-BF5F-9E44-9B7A-4925E28DB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6065" y="1406768"/>
            <a:ext cx="736169" cy="73616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3E108B4-2C6C-6045-854F-99907B63D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873" y="1406768"/>
            <a:ext cx="745966" cy="74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1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E93E8A-6776-5242-A8C5-603580F6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289D773-1F1A-5141-ADAA-8FE91F27D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08956" cy="6858000"/>
          </a:xfrm>
        </p:spPr>
      </p:pic>
      <p:sp>
        <p:nvSpPr>
          <p:cNvPr id="6" name="Pfeil nach links 5">
            <a:extLst>
              <a:ext uri="{FF2B5EF4-FFF2-40B4-BE49-F238E27FC236}">
                <a16:creationId xmlns:a16="http://schemas.microsoft.com/office/drawing/2014/main" id="{FFD9E68F-7BBB-8446-A4D9-5060CCC53E24}"/>
              </a:ext>
            </a:extLst>
          </p:cNvPr>
          <p:cNvSpPr/>
          <p:nvPr/>
        </p:nvSpPr>
        <p:spPr>
          <a:xfrm rot="2535353">
            <a:off x="962138" y="792961"/>
            <a:ext cx="976746" cy="8035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8" name="Pfeil nach rechts 7">
            <a:extLst>
              <a:ext uri="{FF2B5EF4-FFF2-40B4-BE49-F238E27FC236}">
                <a16:creationId xmlns:a16="http://schemas.microsoft.com/office/drawing/2014/main" id="{B737DCCD-9885-D44B-B1CE-0F48A862AF0D}"/>
              </a:ext>
            </a:extLst>
          </p:cNvPr>
          <p:cNvSpPr/>
          <p:nvPr/>
        </p:nvSpPr>
        <p:spPr>
          <a:xfrm rot="20133556">
            <a:off x="4073236" y="2243754"/>
            <a:ext cx="1094509" cy="85898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ahmen 10">
            <a:extLst>
              <a:ext uri="{FF2B5EF4-FFF2-40B4-BE49-F238E27FC236}">
                <a16:creationId xmlns:a16="http://schemas.microsoft.com/office/drawing/2014/main" id="{EB4C02F3-0E78-ED43-9C96-677D1B4B22ED}"/>
              </a:ext>
            </a:extLst>
          </p:cNvPr>
          <p:cNvSpPr/>
          <p:nvPr/>
        </p:nvSpPr>
        <p:spPr>
          <a:xfrm>
            <a:off x="-233614" y="651893"/>
            <a:ext cx="1064887" cy="402648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ahmen 11">
            <a:extLst>
              <a:ext uri="{FF2B5EF4-FFF2-40B4-BE49-F238E27FC236}">
                <a16:creationId xmlns:a16="http://schemas.microsoft.com/office/drawing/2014/main" id="{EBB05A92-F081-3048-9AAF-F48145423818}"/>
              </a:ext>
            </a:extLst>
          </p:cNvPr>
          <p:cNvSpPr/>
          <p:nvPr/>
        </p:nvSpPr>
        <p:spPr>
          <a:xfrm>
            <a:off x="5195455" y="365125"/>
            <a:ext cx="1967345" cy="200400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Rahmen 12">
            <a:extLst>
              <a:ext uri="{FF2B5EF4-FFF2-40B4-BE49-F238E27FC236}">
                <a16:creationId xmlns:a16="http://schemas.microsoft.com/office/drawing/2014/main" id="{7E3A281D-17CA-9B43-AE93-64E59BFA01FA}"/>
              </a:ext>
            </a:extLst>
          </p:cNvPr>
          <p:cNvSpPr/>
          <p:nvPr/>
        </p:nvSpPr>
        <p:spPr>
          <a:xfrm>
            <a:off x="-226687" y="329632"/>
            <a:ext cx="1896160" cy="36916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7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3D8F6-A7EA-A84B-B6AD-79875C74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B687C1-6BC7-4F45-8A88-1A8DA3CB9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41A959AD-DA3D-BC47-8FE0-3E3F8AF01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56" cy="6858000"/>
          </a:xfrm>
          <a:prstGeom prst="rect">
            <a:avLst/>
          </a:prstGeom>
        </p:spPr>
      </p:pic>
      <p:sp>
        <p:nvSpPr>
          <p:cNvPr id="5" name="Pfeil nach rechts 4">
            <a:extLst>
              <a:ext uri="{FF2B5EF4-FFF2-40B4-BE49-F238E27FC236}">
                <a16:creationId xmlns:a16="http://schemas.microsoft.com/office/drawing/2014/main" id="{8E508D75-A2AA-A240-95D0-EDF9D1FF0645}"/>
              </a:ext>
            </a:extLst>
          </p:cNvPr>
          <p:cNvSpPr/>
          <p:nvPr/>
        </p:nvSpPr>
        <p:spPr>
          <a:xfrm rot="13008330">
            <a:off x="3449378" y="5173269"/>
            <a:ext cx="1136073" cy="8866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feil nach rechts 5">
            <a:extLst>
              <a:ext uri="{FF2B5EF4-FFF2-40B4-BE49-F238E27FC236}">
                <a16:creationId xmlns:a16="http://schemas.microsoft.com/office/drawing/2014/main" id="{85844B26-2B4A-DE45-8507-12DC78150CB1}"/>
              </a:ext>
            </a:extLst>
          </p:cNvPr>
          <p:cNvSpPr/>
          <p:nvPr/>
        </p:nvSpPr>
        <p:spPr>
          <a:xfrm rot="13018966">
            <a:off x="8475517" y="5173039"/>
            <a:ext cx="1136073" cy="8866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feil nach rechts 7">
            <a:extLst>
              <a:ext uri="{FF2B5EF4-FFF2-40B4-BE49-F238E27FC236}">
                <a16:creationId xmlns:a16="http://schemas.microsoft.com/office/drawing/2014/main" id="{8C952216-A12D-294E-9C4C-C2B29E9AE8F9}"/>
              </a:ext>
            </a:extLst>
          </p:cNvPr>
          <p:cNvSpPr/>
          <p:nvPr/>
        </p:nvSpPr>
        <p:spPr>
          <a:xfrm rot="20155028">
            <a:off x="2369642" y="2648306"/>
            <a:ext cx="872837" cy="70658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feil nach rechts 8">
            <a:extLst>
              <a:ext uri="{FF2B5EF4-FFF2-40B4-BE49-F238E27FC236}">
                <a16:creationId xmlns:a16="http://schemas.microsoft.com/office/drawing/2014/main" id="{D00F1028-68FA-0045-9F75-023B2EAFA604}"/>
              </a:ext>
            </a:extLst>
          </p:cNvPr>
          <p:cNvSpPr/>
          <p:nvPr/>
        </p:nvSpPr>
        <p:spPr>
          <a:xfrm rot="20155028">
            <a:off x="7488364" y="2648305"/>
            <a:ext cx="872837" cy="70658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ahmen 9">
            <a:extLst>
              <a:ext uri="{FF2B5EF4-FFF2-40B4-BE49-F238E27FC236}">
                <a16:creationId xmlns:a16="http://schemas.microsoft.com/office/drawing/2014/main" id="{736DAECF-F198-CC43-BD57-5C944D75F842}"/>
              </a:ext>
            </a:extLst>
          </p:cNvPr>
          <p:cNvSpPr/>
          <p:nvPr/>
        </p:nvSpPr>
        <p:spPr>
          <a:xfrm>
            <a:off x="3364884" y="2500972"/>
            <a:ext cx="558826" cy="581891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Rahmen 10">
            <a:extLst>
              <a:ext uri="{FF2B5EF4-FFF2-40B4-BE49-F238E27FC236}">
                <a16:creationId xmlns:a16="http://schemas.microsoft.com/office/drawing/2014/main" id="{80C19669-4BDD-784A-86DC-59787072274C}"/>
              </a:ext>
            </a:extLst>
          </p:cNvPr>
          <p:cNvSpPr/>
          <p:nvPr/>
        </p:nvSpPr>
        <p:spPr>
          <a:xfrm>
            <a:off x="8467376" y="2500972"/>
            <a:ext cx="558826" cy="581891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ahmen 11">
            <a:extLst>
              <a:ext uri="{FF2B5EF4-FFF2-40B4-BE49-F238E27FC236}">
                <a16:creationId xmlns:a16="http://schemas.microsoft.com/office/drawing/2014/main" id="{A6BB5153-D980-734C-92BD-A34555964C66}"/>
              </a:ext>
            </a:extLst>
          </p:cNvPr>
          <p:cNvSpPr/>
          <p:nvPr/>
        </p:nvSpPr>
        <p:spPr>
          <a:xfrm>
            <a:off x="-113343" y="84362"/>
            <a:ext cx="1055452" cy="386693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Pfeil nach links 12">
            <a:extLst>
              <a:ext uri="{FF2B5EF4-FFF2-40B4-BE49-F238E27FC236}">
                <a16:creationId xmlns:a16="http://schemas.microsoft.com/office/drawing/2014/main" id="{1B72F04D-A9D4-764F-8274-E897231E9641}"/>
              </a:ext>
            </a:extLst>
          </p:cNvPr>
          <p:cNvSpPr/>
          <p:nvPr/>
        </p:nvSpPr>
        <p:spPr>
          <a:xfrm rot="2535353">
            <a:off x="881316" y="453834"/>
            <a:ext cx="976746" cy="8035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928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Office-Benutzer</dc:creator>
  <cp:lastModifiedBy>Microsoft Office-Benutzer</cp:lastModifiedBy>
  <cp:revision>7</cp:revision>
  <dcterms:created xsi:type="dcterms:W3CDTF">2018-06-15T07:42:02Z</dcterms:created>
  <dcterms:modified xsi:type="dcterms:W3CDTF">2018-06-15T08:34:27Z</dcterms:modified>
</cp:coreProperties>
</file>