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41A0D-64BA-480A-859C-F4DDA668D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E2B406-C323-4A57-8E1E-C647F4B34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5CD5E0-40AB-40F5-9160-946BC4E1F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DFD9-152D-4E09-A0E4-3AACC20D1D45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D6BBC7-5800-4729-A39D-73476664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119F70-F156-47FF-A289-88E21274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F455-9CE3-4796-AE5F-DD9D081AA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16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E99A8A-5C3E-4117-833B-5A9F5FC0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9FB507-0B7D-4DD8-BB42-C25DA6A38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1CE1A4-3F85-4262-9AA4-9B1615CE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DFD9-152D-4E09-A0E4-3AACC20D1D45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B281F9-6EDB-4EA3-AD88-0F5AEFAA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788AC3-6029-4FAB-9D58-C4363B15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F455-9CE3-4796-AE5F-DD9D081AA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18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BAE505-FBAD-4799-8B8E-147C97161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9E70BE-27C2-48FB-B298-684B32049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980742-CA3D-4EAF-8822-764420D8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DFD9-152D-4E09-A0E4-3AACC20D1D45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84E601-3A3C-4EE6-A601-17967230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08B233-2FA3-4C2B-9AF5-F45141918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F455-9CE3-4796-AE5F-DD9D081AA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27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D501A-F18C-4696-B655-583EB3E7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DE4728-3D43-4E3F-8239-F0DAF9EF1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32AFF3-328B-4425-A14D-383895B9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DFD9-152D-4E09-A0E4-3AACC20D1D45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9C4D53-126B-4526-AA3D-439EBA65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E8CECC-C935-4F31-8B9C-E0845F08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F455-9CE3-4796-AE5F-DD9D081AA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61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0B6F8-2738-46E1-A193-2619BB252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E03D3D-1E7E-4F1C-95BD-E63E1CC93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540A6C-0237-4338-88A1-A79415FE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DFD9-152D-4E09-A0E4-3AACC20D1D45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43D4EA-6E84-4408-B6ED-79CD65BF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69D912-E621-4B25-9663-D6B8BBD5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F455-9CE3-4796-AE5F-DD9D081AA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14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006628-B023-4500-88B7-6A5AF151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5E740A-63BE-4286-B32E-F0E9071DB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E8B168-465D-4810-98CB-0728A9393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ABC5AE-071B-44AC-BE0F-B026B6F2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DFD9-152D-4E09-A0E4-3AACC20D1D45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80C7BC-1534-4EEE-A337-ED50629B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66FA3C-6D22-4F3F-B993-B0FA9771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F455-9CE3-4796-AE5F-DD9D081AA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72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B3ADAC-888E-4609-9339-6C91B3CBA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B9AF2A-F34B-4161-A708-31D4C1368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4F5D3B-A510-4D2E-9E7F-08BB7EEB0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915148-3BB7-44DE-9F5C-A2C505567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20AFD0D-CB1A-477C-ADB3-8EA4E61DF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B8E431-4A15-4BEE-B1E2-52D95A322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DFD9-152D-4E09-A0E4-3AACC20D1D45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6BFEC5B-234D-427C-BD79-3CAD853D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4DE6FCD-9BEE-4436-906A-D0DAB6B1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F455-9CE3-4796-AE5F-DD9D081AA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32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88035-21DE-4A5B-A751-5C294C54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91F729D-97AE-4F77-899D-7E8C4F05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DFD9-152D-4E09-A0E4-3AACC20D1D45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8E8178-F9D4-4EC9-9DA0-0584994C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6F3E13-7E3A-4042-9BAC-B5AE8FAC0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F455-9CE3-4796-AE5F-DD9D081AA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12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D07286C-A58D-4301-8BBF-D04C6CAE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DFD9-152D-4E09-A0E4-3AACC20D1D45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7D8FF2A-9610-494A-B3BF-F5081E1E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FD38D4-1FC8-46F2-92BC-E56F19D0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F455-9CE3-4796-AE5F-DD9D081AA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86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70A4F-AB33-4B1E-8E1D-A1452C13A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39B5D8-C732-46AA-B952-F1FE61ACD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9A560C-BD30-4A8B-9C7F-D1C05E763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FC0604-B365-49BD-BC66-0E5746D5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DFD9-152D-4E09-A0E4-3AACC20D1D45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FE1056-082C-4FFD-969F-1C7BE705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9DE807-8ADD-4572-A308-6BDAD555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F455-9CE3-4796-AE5F-DD9D081AA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50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A9C26-AE0A-4710-8EFC-166FFFF8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1134308-F69F-4559-B0CA-A8FD961DA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237D92-34FE-4080-8A4D-783DB2255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6C688C-1D0F-42D0-B461-814D6D4F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DFD9-152D-4E09-A0E4-3AACC20D1D45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B4C720-C047-417F-82F1-4728BAA6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D83A32-A8FB-4D36-B28A-470F2705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F455-9CE3-4796-AE5F-DD9D081AA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06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E27F4F-A65B-4BEC-BC59-B9CFC2B60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8E3566-5063-4A0A-8962-8F7E5E5C8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6C7D4C-DC14-4B9C-A858-4125604CA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CDFD9-152D-4E09-A0E4-3AACC20D1D45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B91F84-220F-4244-8552-946F6B45B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E6D11F-9CA1-441C-9452-FE9490AF1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9F455-9CE3-4796-AE5F-DD9D081AA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99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2BF844-390F-40E8-B223-8606712B9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64" y="781234"/>
            <a:ext cx="11711497" cy="6494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CD9AB6-76C6-4FF1-97C7-7E1991F8D74B}"/>
              </a:ext>
            </a:extLst>
          </p:cNvPr>
          <p:cNvSpPr txBox="1"/>
          <p:nvPr/>
        </p:nvSpPr>
        <p:spPr>
          <a:xfrm>
            <a:off x="4431435" y="962318"/>
            <a:ext cx="442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page(home)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61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E44760-FFB9-476C-A2B6-D6FA49834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07" y="669478"/>
            <a:ext cx="11144250" cy="6619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A71DA9-1D68-4287-8A9E-53A9AC6E8DB9}"/>
              </a:ext>
            </a:extLst>
          </p:cNvPr>
          <p:cNvSpPr txBox="1"/>
          <p:nvPr/>
        </p:nvSpPr>
        <p:spPr>
          <a:xfrm>
            <a:off x="3293616" y="284085"/>
            <a:ext cx="50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654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4DA361-ECDD-4775-81C8-84868D1B3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680945"/>
            <a:ext cx="11096625" cy="6543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94B56F-3EF6-4F60-A6C0-FB15A4323AC2}"/>
              </a:ext>
            </a:extLst>
          </p:cNvPr>
          <p:cNvSpPr txBox="1"/>
          <p:nvPr/>
        </p:nvSpPr>
        <p:spPr>
          <a:xfrm>
            <a:off x="3471169" y="328474"/>
            <a:ext cx="460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878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950A43-975A-49B7-84AE-5684D2886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688944"/>
            <a:ext cx="11315700" cy="6438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99DD59-D5C9-4183-9928-8BDA7FBAD8D5}"/>
              </a:ext>
            </a:extLst>
          </p:cNvPr>
          <p:cNvSpPr txBox="1"/>
          <p:nvPr/>
        </p:nvSpPr>
        <p:spPr>
          <a:xfrm>
            <a:off x="3187083" y="390617"/>
            <a:ext cx="45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83154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Vasilii telnov</dc:creator>
  <cp:lastModifiedBy>Vasilii telnov</cp:lastModifiedBy>
  <cp:revision>1</cp:revision>
  <dcterms:created xsi:type="dcterms:W3CDTF">2023-12-19T19:47:39Z</dcterms:created>
  <dcterms:modified xsi:type="dcterms:W3CDTF">2023-12-19T20:09:44Z</dcterms:modified>
</cp:coreProperties>
</file>