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400"/>
    <a:srgbClr val="373839"/>
    <a:srgbClr val="29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8" autoAdjust="0"/>
  </p:normalViewPr>
  <p:slideViewPr>
    <p:cSldViewPr>
      <p:cViewPr varScale="1">
        <p:scale>
          <a:sx n="36" d="100"/>
          <a:sy n="36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AE023F-1033-4E7E-814A-9514D4719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77A906-727F-41DA-A8E8-28B810DA8324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E7857A-E1B8-4B30-95AD-3924B0379114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BBC889-3F4B-46E7-9B71-B94EA8D542E0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5327650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10541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364163" y="476250"/>
            <a:ext cx="1655762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4816475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3198812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19525" y="1412875"/>
            <a:ext cx="32004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12875"/>
            <a:ext cx="65516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49275"/>
            <a:ext cx="6400800" cy="504825"/>
          </a:xfrm>
          <a:noFill/>
        </p:spPr>
        <p:txBody>
          <a:bodyPr/>
          <a:lstStyle/>
          <a:p>
            <a:pPr eaLnBrk="1" hangingPunct="1"/>
            <a:r>
              <a:rPr lang="en-US" sz="4000" dirty="0"/>
              <a:t>Design Pattern: Visitor</a:t>
            </a:r>
            <a:endParaRPr lang="uk-UA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1956" y="1295400"/>
            <a:ext cx="3240088" cy="430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Group 9 – APCS 21 CTT2</a:t>
            </a:r>
            <a:endParaRPr lang="uk-U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2A39D-066D-98F2-2540-B38FD4EFC654}"/>
              </a:ext>
            </a:extLst>
          </p:cNvPr>
          <p:cNvSpPr txBox="1"/>
          <p:nvPr/>
        </p:nvSpPr>
        <p:spPr>
          <a:xfrm>
            <a:off x="76200" y="1510506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Võ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Thanh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Phúc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– 21125056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Đình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Ngọc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Trí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- 21125065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Minh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Vĩ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– 21125067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Lê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Đăng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Khoa - 21125164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4DB0-8C92-C675-85F6-0DCCB2BB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96578"/>
            <a:ext cx="6019800" cy="3026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b="1"/>
              <a:t>What’s inside our presentation?</a:t>
            </a:r>
            <a:endParaRPr lang="uk-UA" b="1"/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36C99DB6-D8FC-57D6-D038-DA86C55D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6" y="1524000"/>
            <a:ext cx="3951288" cy="3951288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Grp="1" noChangeArrowheads="1"/>
          </p:cNvSpPr>
          <p:nvPr>
            <p:ph sz="quarter" idx="4"/>
          </p:nvPr>
        </p:nvSpPr>
        <p:spPr>
          <a:xfrm>
            <a:off x="457200" y="1681162"/>
            <a:ext cx="5105400" cy="3951288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3600" b="1" u="sng" dirty="0">
                <a:solidFill>
                  <a:srgbClr val="A8A400"/>
                </a:solidFill>
              </a:rPr>
              <a:t>Content: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Problems and naive solution.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Introduction to Visitor design pattern.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How to solve problem with Visitor.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Similar problem.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Pros and cons to our design pattern.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C29-4A76-0C74-FB14-040D0989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67200"/>
            <a:ext cx="8229600" cy="566738"/>
          </a:xfrm>
        </p:spPr>
        <p:txBody>
          <a:bodyPr/>
          <a:lstStyle/>
          <a:p>
            <a:r>
              <a:rPr lang="en-US" sz="3200" dirty="0"/>
              <a:t>1. Real-World problem and naive solution </a:t>
            </a:r>
          </a:p>
        </p:txBody>
      </p:sp>
      <p:pic>
        <p:nvPicPr>
          <p:cNvPr id="6" name="Picture Placeholder 5" descr="3D black question marks with one yellow question mark">
            <a:extLst>
              <a:ext uri="{FF2B5EF4-FFF2-40B4-BE49-F238E27FC236}">
                <a16:creationId xmlns:a16="http://schemas.microsoft.com/office/drawing/2014/main" id="{FD52B7E5-88DD-E44C-F119-A076DFBE70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r="21238"/>
          <a:stretch>
            <a:fillRect/>
          </a:stretch>
        </p:blipFill>
        <p:spPr>
          <a:xfrm>
            <a:off x="1792288" y="228600"/>
            <a:ext cx="5486400" cy="3482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9DE9-5674-D17B-15D1-4AB5201A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4986338"/>
            <a:ext cx="5486400" cy="804862"/>
          </a:xfrm>
        </p:spPr>
        <p:txBody>
          <a:bodyPr/>
          <a:lstStyle/>
          <a:p>
            <a:r>
              <a:rPr lang="en-US" sz="2000" dirty="0"/>
              <a:t>A modern problem that if we use normal-naive solution will cost a lot of efforts, time and may cause some bugs</a:t>
            </a:r>
          </a:p>
        </p:txBody>
      </p:sp>
    </p:spTree>
    <p:extLst>
      <p:ext uri="{BB962C8B-B14F-4D97-AF65-F5344CB8AC3E}">
        <p14:creationId xmlns:p14="http://schemas.microsoft.com/office/powerpoint/2010/main" val="6659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Preview to our Real-world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Imagine that you are building an app working with geographic information structured as one colossal graph. Each node of the graph represents a complex entity such as a city, but also more granular things like industries, sightseeing areas, etc. Each node type is represented by its own class, while each specific node is an object. </a:t>
            </a:r>
            <a:endParaRPr lang="en-US" sz="1800" b="0" dirty="0"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6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52485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9237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12036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107</TotalTime>
  <Words>541</Words>
  <Application>Microsoft Office PowerPoint</Application>
  <PresentationFormat>On-screen Show (4:3)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Amasis MT Pro Medium</vt:lpstr>
      <vt:lpstr>Arial</vt:lpstr>
      <vt:lpstr>template</vt:lpstr>
      <vt:lpstr>Design Pattern: Visitor</vt:lpstr>
      <vt:lpstr>What’s inside our presentation?</vt:lpstr>
      <vt:lpstr>Print Slide Master</vt:lpstr>
      <vt:lpstr>1. Real-World problem and naive solution </vt:lpstr>
      <vt:lpstr>Preview to our Real-world problem</vt:lpstr>
      <vt:lpstr>Print Slide Master</vt:lpstr>
      <vt:lpstr>Print Slide Master</vt:lpstr>
      <vt:lpstr>Print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Pattern: Visitor</dc:title>
  <dc:creator>VÕ THANH PHÚC</dc:creator>
  <cp:lastModifiedBy>VÕ THANH PHÚC</cp:lastModifiedBy>
  <cp:revision>1</cp:revision>
  <dcterms:created xsi:type="dcterms:W3CDTF">2022-11-28T06:42:45Z</dcterms:created>
  <dcterms:modified xsi:type="dcterms:W3CDTF">2022-11-28T08:30:25Z</dcterms:modified>
</cp:coreProperties>
</file>