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THRIVENI .V</a:t>
            </a: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IN" sz="2400" dirty="0">
                <a:solidFill>
                  <a:schemeClr val="dk1"/>
                </a:solidFill>
                <a:latin typeface="Calibri"/>
                <a:ea typeface="Calibri"/>
                <a:cs typeface="Calibri"/>
                <a:sym typeface="Calibri"/>
              </a:rPr>
              <a:t> 312201413</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IN" sz="2400" dirty="0">
                <a:solidFill>
                  <a:schemeClr val="dk1"/>
                </a:solidFill>
                <a:latin typeface="Calibri"/>
                <a:ea typeface="Calibri"/>
                <a:cs typeface="Calibri"/>
                <a:sym typeface="Calibri"/>
              </a:rPr>
              <a:t> autunm110312201413</a:t>
            </a:r>
            <a:endParaRPr lang="en-US"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F2B4653A190DE0488044118968DC4D0E</a:t>
            </a:r>
            <a:endParaRPr lang="en-IN"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COMMERCE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D.R.B.C.C.C Hindu College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v.thriveni1607@gmail.com</cp:lastModifiedBy>
  <cp:revision>3</cp:revision>
  <dcterms:modified xsi:type="dcterms:W3CDTF">2024-09-04T08:33:41Z</dcterms:modified>
</cp:coreProperties>
</file>