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0AA650-67A4-445A-B003-A24866AC6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C5CF974-31B0-45FB-B9C2-2322705A3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FE4B16-CE22-4CA7-8499-2226C87D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A0E-8B5B-4174-A237-A3A3679A36F6}" type="datetimeFigureOut">
              <a:rPr lang="hu-HU" smtClean="0"/>
              <a:t>2022. 03. 27.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B4ADB7-9D1D-47B3-B973-ECB00A27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9F8E40-E0C3-4526-A911-95E3C55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A67-7641-4E26-8A2B-1990B416CA5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194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D24B5F-D680-45FC-BB11-88CDB6F6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D638EDC-F185-4DDC-B946-EFE29A52D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A249B4-B368-4151-B8E4-2FB137C9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A0E-8B5B-4174-A237-A3A3679A36F6}" type="datetimeFigureOut">
              <a:rPr lang="hu-HU" smtClean="0"/>
              <a:t>2022. 03. 27.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7EA075-A51B-4D6F-B8D4-C2D72A6F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88E903-8937-4FD2-9016-54B25DAA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A67-7641-4E26-8A2B-1990B416CA5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51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7898D93-4187-43C5-9C05-8413D169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38C686-DF04-4F2B-BA37-87B36BC21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7EB314-D087-4CB6-AA05-37EFA961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A0E-8B5B-4174-A237-A3A3679A36F6}" type="datetimeFigureOut">
              <a:rPr lang="hu-HU" smtClean="0"/>
              <a:t>2022. 03. 27.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F67D0F-41B1-4E33-96D4-B0DB263E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229832-A0B4-4572-B970-3EA1FB85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A67-7641-4E26-8A2B-1990B416CA5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229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C2046C-8162-433D-9262-A1769206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029AA1-BEDC-4D56-AD00-C4D32FD7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42D1C9-AA63-45EE-8224-F3C39F23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A0E-8B5B-4174-A237-A3A3679A36F6}" type="datetimeFigureOut">
              <a:rPr lang="hu-HU" smtClean="0"/>
              <a:t>2022. 03. 27.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DE2869-F1B3-4DE0-BE1B-69A818A2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67ECB1-DE75-41CE-AC4C-6BF86A38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A67-7641-4E26-8A2B-1990B416CA5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575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80F065-1D3A-4471-BDD4-5D134DD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AAE3A7B-3F13-43F3-9B05-7A188E18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5EB054-4D8B-4A05-881D-0FB6B3F7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A0E-8B5B-4174-A237-A3A3679A36F6}" type="datetimeFigureOut">
              <a:rPr lang="hu-HU" smtClean="0"/>
              <a:t>2022. 03. 27.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B7324E-63B4-4C0E-A7CE-D0CF8128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118145-1EDC-41D8-84A2-96C3CE09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A67-7641-4E26-8A2B-1990B416CA5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013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014B32-47D3-4185-9E31-95FB2A8B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D9677C-B61D-45F3-9D83-310428735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1845DD4-5236-40EE-9296-9D1C8697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2A1D0D-89F2-43EE-A677-EBAA38E4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A0E-8B5B-4174-A237-A3A3679A36F6}" type="datetimeFigureOut">
              <a:rPr lang="hu-HU" smtClean="0"/>
              <a:t>2022. 03. 27.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479224C-9A2C-4EAD-BD7D-B7DC0A2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36141F-A3FE-4AA6-91EE-DBF91F75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A67-7641-4E26-8A2B-1990B416CA5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477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C9AA87-FD19-4100-B9BE-B30AB24D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F30269-8485-4C11-95DC-9A74D8149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0E4FF5-CA5D-43F8-9409-6FA8D476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E0E25A0-9C86-4778-A83D-066EADA3C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7B85622-084D-4837-A717-F688EBCE5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F1D6C8F-AA4C-43BE-A398-8D7234BC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A0E-8B5B-4174-A237-A3A3679A36F6}" type="datetimeFigureOut">
              <a:rPr lang="hu-HU" smtClean="0"/>
              <a:t>2022. 03. 27.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6A97969-154B-4C85-9E5F-9D7306CA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ADAC658-D21C-432D-800F-CA470FE1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A67-7641-4E26-8A2B-1990B416CA5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796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6362B5-332D-4DAD-92C2-CAF3E1A7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DD1F785-A7EF-418D-8550-E9D9B93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A0E-8B5B-4174-A237-A3A3679A36F6}" type="datetimeFigureOut">
              <a:rPr lang="hu-HU" smtClean="0"/>
              <a:t>2022. 03. 27.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82E4570-7236-4D85-BCFC-2EBBEA34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A505197-813E-46A4-B022-CB993D4C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A67-7641-4E26-8A2B-1990B416CA5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291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C0A5CE2-97D5-4576-BDA8-CB449CC1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A0E-8B5B-4174-A237-A3A3679A36F6}" type="datetimeFigureOut">
              <a:rPr lang="hu-HU" smtClean="0"/>
              <a:t>2022. 03. 27.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89FA4F4-E425-4747-8033-D56E2864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DA4CF31-CDD6-4256-A2B7-21164D1C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A67-7641-4E26-8A2B-1990B416CA5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247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F9D40E-44D2-4E03-906F-5630062E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820212-1D72-4EA3-AA59-7485C6D5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8792455-BE09-4632-991F-E3E37438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651723-B5A4-41E9-91D9-D4DCF8CC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A0E-8B5B-4174-A237-A3A3679A36F6}" type="datetimeFigureOut">
              <a:rPr lang="hu-HU" smtClean="0"/>
              <a:t>2022. 03. 27.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20F691-87C8-4495-A5A8-D4330FDC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800C41-3868-4A4F-A482-15276F47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A67-7641-4E26-8A2B-1990B416CA5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940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D350A-6A9D-4FA5-AF23-EC250628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9C01C8B-958C-4C4D-A3DE-F6F746368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F638DCF-625A-42F6-9DBD-FA07364F4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F6582D4-C6FF-4F00-B16F-23D9941C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A0E-8B5B-4174-A237-A3A3679A36F6}" type="datetimeFigureOut">
              <a:rPr lang="hu-HU" smtClean="0"/>
              <a:t>2022. 03. 27.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5C52E5-8AA8-48B7-BBFC-2B8617C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9AE0457-6AF3-46F8-874B-0FBC4DA0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A67-7641-4E26-8A2B-1990B416CA5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030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B1A3C3B-4DE0-4D8D-8EAF-2EF10BF9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B6A899-67F2-4EAC-B161-4121A568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1C1CB3-B2F3-456B-9608-1DCDEE3ED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2A0E-8B5B-4174-A237-A3A3679A36F6}" type="datetimeFigureOut">
              <a:rPr lang="hu-HU" smtClean="0"/>
              <a:t>2022. 03. 27.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E8FE57-B077-4AA6-B8AD-E96EAE046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A82391-2FCA-4F6A-A9CA-D8692218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DA67-7641-4E26-8A2B-1990B416CA5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528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926498A9-AEA8-431E-A14A-A1412C53D10E}"/>
              </a:ext>
            </a:extLst>
          </p:cNvPr>
          <p:cNvSpPr/>
          <p:nvPr/>
        </p:nvSpPr>
        <p:spPr>
          <a:xfrm>
            <a:off x="318782" y="109055"/>
            <a:ext cx="2525086" cy="29948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654E7C7-6564-48F0-8629-F83C75271228}"/>
              </a:ext>
            </a:extLst>
          </p:cNvPr>
          <p:cNvSpPr/>
          <p:nvPr/>
        </p:nvSpPr>
        <p:spPr>
          <a:xfrm>
            <a:off x="3046603" y="151001"/>
            <a:ext cx="2525086" cy="29948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968F23A-9E92-41A4-81D1-B700C1BBADDD}"/>
              </a:ext>
            </a:extLst>
          </p:cNvPr>
          <p:cNvSpPr/>
          <p:nvPr/>
        </p:nvSpPr>
        <p:spPr>
          <a:xfrm>
            <a:off x="5849924" y="151001"/>
            <a:ext cx="2525086" cy="29948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5BDC16D-9548-4206-B8C2-0356AE00D72E}"/>
              </a:ext>
            </a:extLst>
          </p:cNvPr>
          <p:cNvSpPr/>
          <p:nvPr/>
        </p:nvSpPr>
        <p:spPr>
          <a:xfrm>
            <a:off x="8653245" y="151001"/>
            <a:ext cx="2525086" cy="29948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F7CF644-9610-4B1F-A134-ACC9AC1A5430}"/>
              </a:ext>
            </a:extLst>
          </p:cNvPr>
          <p:cNvSpPr/>
          <p:nvPr/>
        </p:nvSpPr>
        <p:spPr>
          <a:xfrm>
            <a:off x="318782" y="3259124"/>
            <a:ext cx="2525086" cy="323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373F967B-2F63-4C2B-A858-2857CE5D7401}"/>
              </a:ext>
            </a:extLst>
          </p:cNvPr>
          <p:cNvSpPr/>
          <p:nvPr/>
        </p:nvSpPr>
        <p:spPr>
          <a:xfrm>
            <a:off x="3063381" y="3259124"/>
            <a:ext cx="2525086" cy="323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1C9CF73-70E5-4E3F-97F6-D3D23CA797AF}"/>
              </a:ext>
            </a:extLst>
          </p:cNvPr>
          <p:cNvSpPr/>
          <p:nvPr/>
        </p:nvSpPr>
        <p:spPr>
          <a:xfrm>
            <a:off x="5849924" y="3259124"/>
            <a:ext cx="2525086" cy="323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27DDBFA1-6142-45A4-A1DB-C2F82D050D36}"/>
              </a:ext>
            </a:extLst>
          </p:cNvPr>
          <p:cNvSpPr/>
          <p:nvPr/>
        </p:nvSpPr>
        <p:spPr>
          <a:xfrm>
            <a:off x="8653245" y="3259124"/>
            <a:ext cx="2525086" cy="323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44BEC6BD-ED56-4C10-945B-BC0CF3BE4705}"/>
              </a:ext>
            </a:extLst>
          </p:cNvPr>
          <p:cNvSpPr/>
          <p:nvPr/>
        </p:nvSpPr>
        <p:spPr>
          <a:xfrm>
            <a:off x="318782" y="113249"/>
            <a:ext cx="2525086" cy="43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FF00"/>
                </a:solidFill>
              </a:rPr>
              <a:t>tolódzkodás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BCC69656-8386-4FE6-B8D1-DA3277D7F9E0}"/>
              </a:ext>
            </a:extLst>
          </p:cNvPr>
          <p:cNvSpPr/>
          <p:nvPr/>
        </p:nvSpPr>
        <p:spPr>
          <a:xfrm>
            <a:off x="3046603" y="155194"/>
            <a:ext cx="2525086" cy="43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FF00"/>
                </a:solidFill>
              </a:rPr>
              <a:t>felhúzás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361EBA66-4A05-4963-9508-CC2222D19681}"/>
              </a:ext>
            </a:extLst>
          </p:cNvPr>
          <p:cNvSpPr/>
          <p:nvPr/>
        </p:nvSpPr>
        <p:spPr>
          <a:xfrm>
            <a:off x="5848881" y="155194"/>
            <a:ext cx="2525086" cy="43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FF00"/>
                </a:solidFill>
              </a:rPr>
              <a:t>vállbólnyomás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43215B87-1770-46F6-9D98-817EF6347FC3}"/>
              </a:ext>
            </a:extLst>
          </p:cNvPr>
          <p:cNvSpPr/>
          <p:nvPr/>
        </p:nvSpPr>
        <p:spPr>
          <a:xfrm>
            <a:off x="8653245" y="155194"/>
            <a:ext cx="2525086" cy="43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FF00"/>
                </a:solidFill>
              </a:rPr>
              <a:t>kitörés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5D25EE4C-4678-431D-A6AD-645C20608771}"/>
              </a:ext>
            </a:extLst>
          </p:cNvPr>
          <p:cNvSpPr/>
          <p:nvPr/>
        </p:nvSpPr>
        <p:spPr>
          <a:xfrm>
            <a:off x="318782" y="3259124"/>
            <a:ext cx="2525086" cy="43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FF00"/>
                </a:solidFill>
              </a:rPr>
              <a:t>evezés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18C27F5A-272F-43A8-9279-F10A86B981F4}"/>
              </a:ext>
            </a:extLst>
          </p:cNvPr>
          <p:cNvSpPr/>
          <p:nvPr/>
        </p:nvSpPr>
        <p:spPr>
          <a:xfrm>
            <a:off x="3050101" y="3259124"/>
            <a:ext cx="2538366" cy="43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FF00"/>
                </a:solidFill>
              </a:rPr>
              <a:t>guggolás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B0F00F25-8B83-4965-89D4-56C20A07B6E0}"/>
              </a:ext>
            </a:extLst>
          </p:cNvPr>
          <p:cNvSpPr/>
          <p:nvPr/>
        </p:nvSpPr>
        <p:spPr>
          <a:xfrm>
            <a:off x="5843634" y="3259124"/>
            <a:ext cx="2525086" cy="43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FF00"/>
                </a:solidFill>
              </a:rPr>
              <a:t>fekvőtámasz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0D34893E-829A-4551-AEE3-C0D4464E365E}"/>
              </a:ext>
            </a:extLst>
          </p:cNvPr>
          <p:cNvSpPr/>
          <p:nvPr/>
        </p:nvSpPr>
        <p:spPr>
          <a:xfrm>
            <a:off x="8653245" y="3259124"/>
            <a:ext cx="2525086" cy="43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FF00"/>
                </a:solidFill>
              </a:rPr>
              <a:t>Felső lehúzás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24CA6A6E-3BD7-4256-A53F-D024D5BCE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75" y="872460"/>
            <a:ext cx="1449573" cy="1879130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CF7BB20A-8FEC-4D54-B88C-23678A679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05" y="843090"/>
            <a:ext cx="1432687" cy="1857240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D34499A3-5A5B-4492-AAC3-1206CABF4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97" y="827237"/>
            <a:ext cx="1477989" cy="1915967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0AC13E35-6EF9-4D74-B482-4874DA219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97" y="872460"/>
            <a:ext cx="1519343" cy="1969575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DDBEF095-BAB5-4B06-B8C5-E96EE1020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75" y="4064474"/>
            <a:ext cx="1504579" cy="1950436"/>
          </a:xfrm>
          <a:prstGeom prst="rect">
            <a:avLst/>
          </a:prstGeom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06F182BB-A165-4001-A01B-850C82F77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05" y="4001554"/>
            <a:ext cx="1553116" cy="2013356"/>
          </a:xfrm>
          <a:prstGeom prst="rect">
            <a:avLst/>
          </a:prstGeom>
        </p:spPr>
      </p:pic>
      <p:pic>
        <p:nvPicPr>
          <p:cNvPr id="31" name="Kép 30">
            <a:extLst>
              <a:ext uri="{FF2B5EF4-FFF2-40B4-BE49-F238E27FC236}">
                <a16:creationId xmlns:a16="http://schemas.microsoft.com/office/drawing/2014/main" id="{40844940-DA0F-46B0-8412-91FBAC0BE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255" y="3980572"/>
            <a:ext cx="1581531" cy="2050191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F34CDA23-D4FE-4F0F-99DD-F06CB77DDA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97" y="4064474"/>
            <a:ext cx="1581150" cy="204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</Words>
  <Application>Microsoft Office PowerPoint</Application>
  <PresentationFormat>Szélesvásznú</PresentationFormat>
  <Paragraphs>8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Visegradi.Tamas</dc:creator>
  <cp:lastModifiedBy>Visegradi.Tamas</cp:lastModifiedBy>
  <cp:revision>1</cp:revision>
  <dcterms:created xsi:type="dcterms:W3CDTF">2022-03-27T15:15:47Z</dcterms:created>
  <dcterms:modified xsi:type="dcterms:W3CDTF">2022-03-27T15:55:15Z</dcterms:modified>
</cp:coreProperties>
</file>