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61" r:id="rId3"/>
    <p:sldId id="270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5903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9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2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6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158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4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230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8301E2-55B8-9A99-47FB-15170FD01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Varsha </a:t>
            </a:r>
            <a:r>
              <a:rPr lang="en-US" sz="2800" dirty="0" err="1"/>
              <a:t>Tomar</a:t>
            </a:r>
            <a:endParaRPr lang="en-US" sz="2800" dirty="0"/>
          </a:p>
        </p:txBody>
      </p:sp>
      <p:pic>
        <p:nvPicPr>
          <p:cNvPr id="7170" name="Picture 2" descr="Health Insurance Explained | Roundtable Medical Consultants">
            <a:extLst>
              <a:ext uri="{FF2B5EF4-FFF2-40B4-BE49-F238E27FC236}">
                <a16:creationId xmlns:a16="http://schemas.microsoft.com/office/drawing/2014/main" id="{9C3F7063-37FC-3DE4-EF8B-516E8D76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" y="21717"/>
            <a:ext cx="11615738" cy="681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C3DB7-8085-82A8-831A-E92DF682D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4315566"/>
            <a:ext cx="8991600" cy="1645759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Affecting Health Insurance Charges for an Anonymous Insurance Company</a:t>
            </a:r>
            <a:endParaRPr lang="en-US" sz="36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78327-DE35-C1A3-90C5-A6505D3C13C7}"/>
              </a:ext>
            </a:extLst>
          </p:cNvPr>
          <p:cNvSpPr txBox="1">
            <a:spLocks/>
          </p:cNvSpPr>
          <p:nvPr/>
        </p:nvSpPr>
        <p:spPr bwMode="blackWhite">
          <a:xfrm>
            <a:off x="4279107" y="6142209"/>
            <a:ext cx="3350420" cy="51318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Varsha </a:t>
            </a:r>
            <a:r>
              <a:rPr lang="en-US" sz="2800" b="1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</a:t>
            </a:r>
            <a:endParaRPr lang="en-US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1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8C8F-3E26-5C47-D096-3343B8DD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Linear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F4F4-D72F-1F00-B91C-CF605688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62" y="640079"/>
            <a:ext cx="4425876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4FB1FA4-4ABB-A2EB-2331-758ECDB9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626" y="1260762"/>
            <a:ext cx="4159568" cy="401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2E4D10-4BB5-223A-2F45-C83C61EFDF20}"/>
              </a:ext>
            </a:extLst>
          </p:cNvPr>
          <p:cNvSpPr txBox="1"/>
          <p:nvPr/>
        </p:nvSpPr>
        <p:spPr>
          <a:xfrm>
            <a:off x="6727482" y="3442173"/>
            <a:ext cx="4475892" cy="229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4000" dirty="0">
                <a:solidFill>
                  <a:srgbClr val="FFFFFF"/>
                </a:solidFill>
              </a:rPr>
              <a:t>The prediction stays within 20% of actual charges!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37A91-A4CB-E9FD-C6BD-CC3A5FA6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45" y="956750"/>
            <a:ext cx="1986735" cy="1986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BF2CC-B7A8-38F5-FBD1-E62611AA5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712" y="956750"/>
            <a:ext cx="1986734" cy="19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13CE-17DD-EC44-97B1-CF8BB82B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Concerns </a:t>
            </a:r>
            <a:br>
              <a:rPr lang="en-US" dirty="0"/>
            </a:br>
            <a:r>
              <a:rPr lang="en-US" dirty="0"/>
              <a:t>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8C70-B12B-F2AC-9EEA-FEE5850C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Privacy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Bias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Discrimination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Misuse of results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Informed consent</a:t>
            </a:r>
          </a:p>
        </p:txBody>
      </p:sp>
    </p:spTree>
    <p:extLst>
      <p:ext uri="{BB962C8B-B14F-4D97-AF65-F5344CB8AC3E}">
        <p14:creationId xmlns:p14="http://schemas.microsoft.com/office/powerpoint/2010/main" val="40516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FEED1-133B-4EDF-27F7-9FF326BC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2059-F906-206B-9F5D-A4C20423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661" y="487679"/>
            <a:ext cx="6916338" cy="4984433"/>
          </a:xfrm>
        </p:spPr>
        <p:txBody>
          <a:bodyPr anchor="ctr">
            <a:normAutofit lnSpcReduction="10000"/>
          </a:bodyPr>
          <a:lstStyle/>
          <a:p>
            <a:pPr algn="l">
              <a:lnSpc>
                <a:spcPct val="25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Build the predictive powerhouse</a:t>
            </a:r>
          </a:p>
          <a:p>
            <a:pPr algn="l">
              <a:lnSpc>
                <a:spcPct val="25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Accurate predictions, better decisions</a:t>
            </a:r>
          </a:p>
          <a:p>
            <a:pPr algn="l">
              <a:lnSpc>
                <a:spcPct val="25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Empowering our insurance company</a:t>
            </a:r>
          </a:p>
          <a:p>
            <a:pPr algn="l">
              <a:lnSpc>
                <a:spcPct val="25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Beyond the horizon!</a:t>
            </a:r>
          </a:p>
        </p:txBody>
      </p:sp>
    </p:spTree>
    <p:extLst>
      <p:ext uri="{BB962C8B-B14F-4D97-AF65-F5344CB8AC3E}">
        <p14:creationId xmlns:p14="http://schemas.microsoft.com/office/powerpoint/2010/main" val="39706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D37B-BB83-9F7F-E8B6-D027BAC4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3254DA7F-6CFF-BD31-5BB9-2A38AE055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311E-284D-8D04-3C2E-117231EC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317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72E6-8111-D893-B9A4-BDA57D1C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0" y="1723644"/>
            <a:ext cx="10941939" cy="4505706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Problem Statement: An Insurance company is seeking the key factors that can affect their customer’s insurance charges.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Variables:  The data set includes 1338 entries on costumer’s information on ‘Age’,  ‘Sex’, ‘BMI’, ‘Children’, ‘Smoker’, ‘Region’, and ‘Charges’. 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Approach:  Data Cleaning -&gt; EDA -&gt; PDA</a:t>
            </a:r>
          </a:p>
        </p:txBody>
      </p:sp>
    </p:spTree>
    <p:extLst>
      <p:ext uri="{BB962C8B-B14F-4D97-AF65-F5344CB8AC3E}">
        <p14:creationId xmlns:p14="http://schemas.microsoft.com/office/powerpoint/2010/main" val="34106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0782-306B-36D6-CAF5-52518A82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diagram, font, line&#10;&#10;Description automatically generated">
            <a:extLst>
              <a:ext uri="{FF2B5EF4-FFF2-40B4-BE49-F238E27FC236}">
                <a16:creationId xmlns:a16="http://schemas.microsoft.com/office/drawing/2014/main" id="{8B5AD770-A299-E9CA-6D68-41085908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419987"/>
            <a:ext cx="5925312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F0B7-868E-FC8E-7D4B-44035F1D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57628110-4EAB-BB01-9B70-D76A3176F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"/>
          <a:stretch/>
        </p:blipFill>
        <p:spPr>
          <a:xfrm>
            <a:off x="4844968" y="168592"/>
            <a:ext cx="7352389" cy="66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BCB51-6E50-3E35-AFA4-E4C4F145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1233322"/>
            <a:ext cx="6981826" cy="4828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0CBCC8-1B6F-1791-DC3E-3A5154BD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88" y="828670"/>
            <a:ext cx="3911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30996-5898-59DC-D213-F40B4C9F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4" y="1074738"/>
            <a:ext cx="7199745" cy="4978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A5059-B2EB-C81E-265F-10972C1C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88" y="828670"/>
            <a:ext cx="3911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165E9-0C52-5E52-51B5-DE4A906F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62" y="1234006"/>
            <a:ext cx="4922838" cy="489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7DF413-E8AA-FAD1-DAEE-C743E98F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88" y="828670"/>
            <a:ext cx="3911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5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E19A8-7178-1128-D230-E953D45B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6" y="1135060"/>
            <a:ext cx="7220406" cy="4993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198D2D-F78A-1C5B-28EC-740281BE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88" y="828670"/>
            <a:ext cx="3911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E7762-F455-F5C3-4C65-77D6D7B0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4" y="1225814"/>
            <a:ext cx="7123227" cy="4926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443B0-6B38-BBBB-F32D-7789C20F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88" y="828670"/>
            <a:ext cx="3911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0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{2A387146-CB23-AE4D-A135-DB418252359F}tf10001120</Template>
  <TotalTime>1604</TotalTime>
  <Words>124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Söhne</vt:lpstr>
      <vt:lpstr>Wingdings</vt:lpstr>
      <vt:lpstr>Parcel</vt:lpstr>
      <vt:lpstr>Factors Affecting Health Insurance Charges for an Anonymous Insurance Company</vt:lpstr>
      <vt:lpstr>Introduction</vt:lpstr>
      <vt:lpstr>Method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Model</vt:lpstr>
      <vt:lpstr>PowerPoint Presentation</vt:lpstr>
      <vt:lpstr>Ethical Concerns  and Risks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the Health Insurance Charges in 2022</dc:title>
  <dc:creator>Varsha Tomar</dc:creator>
  <cp:lastModifiedBy>Rahul Tevatia</cp:lastModifiedBy>
  <cp:revision>20</cp:revision>
  <dcterms:created xsi:type="dcterms:W3CDTF">2023-06-02T23:15:08Z</dcterms:created>
  <dcterms:modified xsi:type="dcterms:W3CDTF">2024-05-13T11:37:49Z</dcterms:modified>
</cp:coreProperties>
</file>